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8" r:id="rId2"/>
    <p:sldId id="273" r:id="rId3"/>
    <p:sldId id="297" r:id="rId4"/>
    <p:sldId id="298" r:id="rId5"/>
    <p:sldId id="299" r:id="rId6"/>
    <p:sldId id="289" r:id="rId7"/>
    <p:sldId id="300" r:id="rId8"/>
    <p:sldId id="290" r:id="rId9"/>
    <p:sldId id="291" r:id="rId10"/>
    <p:sldId id="286" r:id="rId11"/>
    <p:sldId id="287" r:id="rId12"/>
    <p:sldId id="292" r:id="rId13"/>
    <p:sldId id="304" r:id="rId14"/>
    <p:sldId id="275" r:id="rId15"/>
    <p:sldId id="306" r:id="rId16"/>
    <p:sldId id="276" r:id="rId17"/>
    <p:sldId id="302" r:id="rId18"/>
    <p:sldId id="301" r:id="rId19"/>
    <p:sldId id="305" r:id="rId20"/>
    <p:sldId id="307" r:id="rId21"/>
    <p:sldId id="303" r:id="rId22"/>
    <p:sldId id="293" r:id="rId23"/>
    <p:sldId id="294" r:id="rId24"/>
    <p:sldId id="295" r:id="rId25"/>
    <p:sldId id="296" r:id="rId26"/>
    <p:sldId id="308"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4660"/>
  </p:normalViewPr>
  <p:slideViewPr>
    <p:cSldViewPr snapToGrid="0">
      <p:cViewPr varScale="1">
        <p:scale>
          <a:sx n="86" d="100"/>
          <a:sy n="86" d="100"/>
        </p:scale>
        <p:origin x="60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5BCCE-EF8D-4180-A0BB-82A9DD74E79A}" type="datetimeFigureOut">
              <a:rPr lang="de-DE" smtClean="0"/>
              <a:t>15.05.2025</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01B02-B410-4141-9DE2-B62EF6E7695B}" type="slidenum">
              <a:rPr lang="de-DE" smtClean="0"/>
              <a:t>‹#›</a:t>
            </a:fld>
            <a:endParaRPr lang="de-DE"/>
          </a:p>
        </p:txBody>
      </p:sp>
    </p:spTree>
    <p:extLst>
      <p:ext uri="{BB962C8B-B14F-4D97-AF65-F5344CB8AC3E}">
        <p14:creationId xmlns:p14="http://schemas.microsoft.com/office/powerpoint/2010/main" val="3382043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178F25C-EE28-450D-8B24-7A8F026A9C72}" type="slidenum">
              <a:rPr lang="de-DE" smtClean="0"/>
              <a:t>12</a:t>
            </a:fld>
            <a:endParaRPr lang="de-DE"/>
          </a:p>
        </p:txBody>
      </p:sp>
    </p:spTree>
    <p:extLst>
      <p:ext uri="{BB962C8B-B14F-4D97-AF65-F5344CB8AC3E}">
        <p14:creationId xmlns:p14="http://schemas.microsoft.com/office/powerpoint/2010/main" val="502400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Of course there are similar apps in the world that are very useful. Maybe, you are using some of them! But sometimes you have to pay, or you are not allow to use it in Cuba, etc. As examples we can mention these ones we have here.</a:t>
            </a:r>
          </a:p>
          <a:p>
            <a:endParaRPr lang="de-DE" dirty="0"/>
          </a:p>
        </p:txBody>
      </p:sp>
      <p:sp>
        <p:nvSpPr>
          <p:cNvPr id="4" name="Slide Number Placeholder 3"/>
          <p:cNvSpPr>
            <a:spLocks noGrp="1"/>
          </p:cNvSpPr>
          <p:nvPr>
            <p:ph type="sldNum" sz="quarter" idx="5"/>
          </p:nvPr>
        </p:nvSpPr>
        <p:spPr/>
        <p:txBody>
          <a:bodyPr/>
          <a:lstStyle/>
          <a:p>
            <a:fld id="{3178F25C-EE28-450D-8B24-7A8F026A9C72}" type="slidenum">
              <a:rPr lang="de-DE" smtClean="0"/>
              <a:t>22</a:t>
            </a:fld>
            <a:endParaRPr lang="de-DE"/>
          </a:p>
        </p:txBody>
      </p:sp>
    </p:spTree>
    <p:extLst>
      <p:ext uri="{BB962C8B-B14F-4D97-AF65-F5344CB8AC3E}">
        <p14:creationId xmlns:p14="http://schemas.microsoft.com/office/powerpoint/2010/main" val="2208436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Izquierda superior la incidencia del cáncer de piel en el mundo, izquierda inferior paises que tributan a ISIC</a:t>
            </a:r>
            <a:r>
              <a:rPr lang="de-DE"/>
              <a:t>, a la derecha fototipos en ISIC.</a:t>
            </a:r>
          </a:p>
          <a:p>
            <a:endParaRPr lang="de-DE" dirty="0"/>
          </a:p>
        </p:txBody>
      </p:sp>
      <p:sp>
        <p:nvSpPr>
          <p:cNvPr id="4" name="Slide Number Placeholder 3"/>
          <p:cNvSpPr>
            <a:spLocks noGrp="1"/>
          </p:cNvSpPr>
          <p:nvPr>
            <p:ph type="sldNum" sz="quarter" idx="5"/>
          </p:nvPr>
        </p:nvSpPr>
        <p:spPr/>
        <p:txBody>
          <a:bodyPr/>
          <a:lstStyle/>
          <a:p>
            <a:fld id="{CD6310C5-9683-45CD-9A51-8773C5E18AB1}" type="slidenum">
              <a:rPr lang="de-DE" smtClean="0"/>
              <a:t>23</a:t>
            </a:fld>
            <a:endParaRPr lang="de-DE"/>
          </a:p>
        </p:txBody>
      </p:sp>
    </p:spTree>
    <p:extLst>
      <p:ext uri="{BB962C8B-B14F-4D97-AF65-F5344CB8AC3E}">
        <p14:creationId xmlns:p14="http://schemas.microsoft.com/office/powerpoint/2010/main" val="70191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En esta lámina quiero mostrar nuestro ecosistema, ahi se destaca qu</a:t>
            </a:r>
            <a:r>
              <a:rPr lang="es-ES" dirty="0"/>
              <a:t>é nos diferencia de las demás aplicaciones, y es la mas importante porque es la solución innovadora en la que trabajamos ahora, hay que mejorar esta lámina…..</a:t>
            </a:r>
            <a:endParaRPr lang="de-DE" dirty="0"/>
          </a:p>
        </p:txBody>
      </p:sp>
      <p:sp>
        <p:nvSpPr>
          <p:cNvPr id="4" name="Slide Number Placeholder 3"/>
          <p:cNvSpPr>
            <a:spLocks noGrp="1"/>
          </p:cNvSpPr>
          <p:nvPr>
            <p:ph type="sldNum" sz="quarter" idx="5"/>
          </p:nvPr>
        </p:nvSpPr>
        <p:spPr/>
        <p:txBody>
          <a:bodyPr/>
          <a:lstStyle/>
          <a:p>
            <a:fld id="{CD6310C5-9683-45CD-9A51-8773C5E18AB1}" type="slidenum">
              <a:rPr lang="de-DE" smtClean="0"/>
              <a:t>24</a:t>
            </a:fld>
            <a:endParaRPr lang="de-DE"/>
          </a:p>
        </p:txBody>
      </p:sp>
    </p:spTree>
    <p:extLst>
      <p:ext uri="{BB962C8B-B14F-4D97-AF65-F5344CB8AC3E}">
        <p14:creationId xmlns:p14="http://schemas.microsoft.com/office/powerpoint/2010/main" val="3797581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En esta lámina quiero mostrar nuestro ecosistema, ahi se destaca qu</a:t>
            </a:r>
            <a:r>
              <a:rPr lang="es-ES" dirty="0"/>
              <a:t>é nos diferencia de las demás aplicaciones, y es la mas importante porque es la solución innovadora en la que trabajamos ahora, hay que mejorar esta lámina…..</a:t>
            </a:r>
            <a:endParaRPr lang="de-DE" dirty="0"/>
          </a:p>
        </p:txBody>
      </p:sp>
      <p:sp>
        <p:nvSpPr>
          <p:cNvPr id="4" name="Slide Number Placeholder 3"/>
          <p:cNvSpPr>
            <a:spLocks noGrp="1"/>
          </p:cNvSpPr>
          <p:nvPr>
            <p:ph type="sldNum" sz="quarter" idx="5"/>
          </p:nvPr>
        </p:nvSpPr>
        <p:spPr/>
        <p:txBody>
          <a:bodyPr/>
          <a:lstStyle/>
          <a:p>
            <a:fld id="{CD6310C5-9683-45CD-9A51-8773C5E18AB1}" type="slidenum">
              <a:rPr lang="de-DE" smtClean="0"/>
              <a:t>25</a:t>
            </a:fld>
            <a:endParaRPr lang="de-DE"/>
          </a:p>
        </p:txBody>
      </p:sp>
    </p:spTree>
    <p:extLst>
      <p:ext uri="{BB962C8B-B14F-4D97-AF65-F5344CB8AC3E}">
        <p14:creationId xmlns:p14="http://schemas.microsoft.com/office/powerpoint/2010/main" val="4266949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25C3-24AE-41BB-91D3-E77B20BD37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A452A0A5-B10E-40FE-9ADF-9C11E95A4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96097795-4D36-4211-BF44-8DB6DC2C6088}"/>
              </a:ext>
            </a:extLst>
          </p:cNvPr>
          <p:cNvSpPr>
            <a:spLocks noGrp="1"/>
          </p:cNvSpPr>
          <p:nvPr>
            <p:ph type="dt" sz="half" idx="10"/>
          </p:nvPr>
        </p:nvSpPr>
        <p:spPr/>
        <p:txBody>
          <a:bodyPr/>
          <a:lstStyle/>
          <a:p>
            <a:fld id="{53B1155B-A61D-40DF-B7D9-50844444973B}" type="datetimeFigureOut">
              <a:rPr lang="de-DE" smtClean="0"/>
              <a:t>15.05.2025</a:t>
            </a:fld>
            <a:endParaRPr lang="de-DE"/>
          </a:p>
        </p:txBody>
      </p:sp>
      <p:sp>
        <p:nvSpPr>
          <p:cNvPr id="5" name="Footer Placeholder 4">
            <a:extLst>
              <a:ext uri="{FF2B5EF4-FFF2-40B4-BE49-F238E27FC236}">
                <a16:creationId xmlns:a16="http://schemas.microsoft.com/office/drawing/2014/main" id="{A896225F-834D-4529-9B24-1A3A58568A0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0CEC20C-D927-4E34-B9CD-1B40B87F47F4}"/>
              </a:ext>
            </a:extLst>
          </p:cNvPr>
          <p:cNvSpPr>
            <a:spLocks noGrp="1"/>
          </p:cNvSpPr>
          <p:nvPr>
            <p:ph type="sldNum" sz="quarter" idx="12"/>
          </p:nvPr>
        </p:nvSpPr>
        <p:spPr/>
        <p:txBody>
          <a:bodyPr/>
          <a:lstStyle/>
          <a:p>
            <a:fld id="{98674955-7186-40C1-8410-E6AE528EC223}" type="slidenum">
              <a:rPr lang="de-DE" smtClean="0"/>
              <a:t>‹#›</a:t>
            </a:fld>
            <a:endParaRPr lang="de-DE"/>
          </a:p>
        </p:txBody>
      </p:sp>
    </p:spTree>
    <p:extLst>
      <p:ext uri="{BB962C8B-B14F-4D97-AF65-F5344CB8AC3E}">
        <p14:creationId xmlns:p14="http://schemas.microsoft.com/office/powerpoint/2010/main" val="1048918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F04FA-429A-4DA9-B0A7-7942D7FB8C7D}"/>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F4DC2BB5-4EB2-4B3F-BBDC-2E9CB3B934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0327B20-5AD0-47E8-88D6-1497FFB563E4}"/>
              </a:ext>
            </a:extLst>
          </p:cNvPr>
          <p:cNvSpPr>
            <a:spLocks noGrp="1"/>
          </p:cNvSpPr>
          <p:nvPr>
            <p:ph type="dt" sz="half" idx="10"/>
          </p:nvPr>
        </p:nvSpPr>
        <p:spPr/>
        <p:txBody>
          <a:bodyPr/>
          <a:lstStyle/>
          <a:p>
            <a:fld id="{53B1155B-A61D-40DF-B7D9-50844444973B}" type="datetimeFigureOut">
              <a:rPr lang="de-DE" smtClean="0"/>
              <a:t>15.05.2025</a:t>
            </a:fld>
            <a:endParaRPr lang="de-DE"/>
          </a:p>
        </p:txBody>
      </p:sp>
      <p:sp>
        <p:nvSpPr>
          <p:cNvPr id="5" name="Footer Placeholder 4">
            <a:extLst>
              <a:ext uri="{FF2B5EF4-FFF2-40B4-BE49-F238E27FC236}">
                <a16:creationId xmlns:a16="http://schemas.microsoft.com/office/drawing/2014/main" id="{F790E642-8B84-4B4F-92B1-3394A3A113B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FA3D5A13-8479-4B53-8805-C634B4B23BB2}"/>
              </a:ext>
            </a:extLst>
          </p:cNvPr>
          <p:cNvSpPr>
            <a:spLocks noGrp="1"/>
          </p:cNvSpPr>
          <p:nvPr>
            <p:ph type="sldNum" sz="quarter" idx="12"/>
          </p:nvPr>
        </p:nvSpPr>
        <p:spPr/>
        <p:txBody>
          <a:bodyPr/>
          <a:lstStyle/>
          <a:p>
            <a:fld id="{98674955-7186-40C1-8410-E6AE528EC223}" type="slidenum">
              <a:rPr lang="de-DE" smtClean="0"/>
              <a:t>‹#›</a:t>
            </a:fld>
            <a:endParaRPr lang="de-DE"/>
          </a:p>
        </p:txBody>
      </p:sp>
    </p:spTree>
    <p:extLst>
      <p:ext uri="{BB962C8B-B14F-4D97-AF65-F5344CB8AC3E}">
        <p14:creationId xmlns:p14="http://schemas.microsoft.com/office/powerpoint/2010/main" val="1363357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6B1E9F-A175-4E61-89DC-968A502034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588B30C0-8451-4E4C-AADC-4DAB6A3CDA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AEBA680-7C58-43D6-B716-B49AEDAD34BC}"/>
              </a:ext>
            </a:extLst>
          </p:cNvPr>
          <p:cNvSpPr>
            <a:spLocks noGrp="1"/>
          </p:cNvSpPr>
          <p:nvPr>
            <p:ph type="dt" sz="half" idx="10"/>
          </p:nvPr>
        </p:nvSpPr>
        <p:spPr/>
        <p:txBody>
          <a:bodyPr/>
          <a:lstStyle/>
          <a:p>
            <a:fld id="{53B1155B-A61D-40DF-B7D9-50844444973B}" type="datetimeFigureOut">
              <a:rPr lang="de-DE" smtClean="0"/>
              <a:t>15.05.2025</a:t>
            </a:fld>
            <a:endParaRPr lang="de-DE"/>
          </a:p>
        </p:txBody>
      </p:sp>
      <p:sp>
        <p:nvSpPr>
          <p:cNvPr id="5" name="Footer Placeholder 4">
            <a:extLst>
              <a:ext uri="{FF2B5EF4-FFF2-40B4-BE49-F238E27FC236}">
                <a16:creationId xmlns:a16="http://schemas.microsoft.com/office/drawing/2014/main" id="{B06D9EBC-9C41-485A-BB7F-6BBC9B512085}"/>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F4E42FE-636F-4C95-87CD-1D627ED8EB63}"/>
              </a:ext>
            </a:extLst>
          </p:cNvPr>
          <p:cNvSpPr>
            <a:spLocks noGrp="1"/>
          </p:cNvSpPr>
          <p:nvPr>
            <p:ph type="sldNum" sz="quarter" idx="12"/>
          </p:nvPr>
        </p:nvSpPr>
        <p:spPr/>
        <p:txBody>
          <a:bodyPr/>
          <a:lstStyle/>
          <a:p>
            <a:fld id="{98674955-7186-40C1-8410-E6AE528EC223}" type="slidenum">
              <a:rPr lang="de-DE" smtClean="0"/>
              <a:t>‹#›</a:t>
            </a:fld>
            <a:endParaRPr lang="de-DE"/>
          </a:p>
        </p:txBody>
      </p:sp>
    </p:spTree>
    <p:extLst>
      <p:ext uri="{BB962C8B-B14F-4D97-AF65-F5344CB8AC3E}">
        <p14:creationId xmlns:p14="http://schemas.microsoft.com/office/powerpoint/2010/main" val="898856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 x Content Block with Icon">
    <p:spTree>
      <p:nvGrpSpPr>
        <p:cNvPr id="1" name=""/>
        <p:cNvGrpSpPr/>
        <p:nvPr/>
      </p:nvGrpSpPr>
      <p:grpSpPr>
        <a:xfrm>
          <a:off x="0" y="0"/>
          <a:ext cx="0" cy="0"/>
          <a:chOff x="0" y="0"/>
          <a:chExt cx="0" cy="0"/>
        </a:xfrm>
      </p:grpSpPr>
      <p:sp>
        <p:nvSpPr>
          <p:cNvPr id="6" name="Picture Placeholder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extLst>
      <p:ext uri="{BB962C8B-B14F-4D97-AF65-F5344CB8AC3E}">
        <p14:creationId xmlns:p14="http://schemas.microsoft.com/office/powerpoint/2010/main" val="4124057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isted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11" name="Picture Placeholder 10">
            <a:extLst>
              <a:ext uri="{FF2B5EF4-FFF2-40B4-BE49-F238E27FC236}">
                <a16:creationId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a:extLst>
              <a:ext uri="{FF2B5EF4-FFF2-40B4-BE49-F238E27FC236}">
                <a16:creationId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a:extLst>
              <a:ext uri="{FF2B5EF4-FFF2-40B4-BE49-F238E27FC236}">
                <a16:creationId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a:extLst>
              <a:ext uri="{FF2B5EF4-FFF2-40B4-BE49-F238E27FC236}">
                <a16:creationId xmlns:a16="http://schemas.microsoft.com/office/drawing/2014/main" id="{CFB0B599-DDEF-43E9-A07F-FC328C595BCE}"/>
              </a:ext>
            </a:extLst>
          </p:cNvPr>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a:extLst>
              <a:ext uri="{FF2B5EF4-FFF2-40B4-BE49-F238E27FC236}">
                <a16:creationId xmlns:a16="http://schemas.microsoft.com/office/drawing/2014/main" id="{63FF0857-6431-48DC-BE82-9A93C55CEFB4}"/>
              </a:ext>
            </a:extLst>
          </p:cNvPr>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extLst>
      <p:ext uri="{BB962C8B-B14F-4D97-AF65-F5344CB8AC3E}">
        <p14:creationId xmlns:p14="http://schemas.microsoft.com/office/powerpoint/2010/main" val="287023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D82CC-165E-4ED8-983F-B1B2554F7695}"/>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418B38B3-EB1F-4146-8F75-A99C27FAC8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2D9BC24-8172-4F89-B710-292A940C28D0}"/>
              </a:ext>
            </a:extLst>
          </p:cNvPr>
          <p:cNvSpPr>
            <a:spLocks noGrp="1"/>
          </p:cNvSpPr>
          <p:nvPr>
            <p:ph type="dt" sz="half" idx="10"/>
          </p:nvPr>
        </p:nvSpPr>
        <p:spPr/>
        <p:txBody>
          <a:bodyPr/>
          <a:lstStyle/>
          <a:p>
            <a:fld id="{53B1155B-A61D-40DF-B7D9-50844444973B}" type="datetimeFigureOut">
              <a:rPr lang="de-DE" smtClean="0"/>
              <a:t>15.05.2025</a:t>
            </a:fld>
            <a:endParaRPr lang="de-DE"/>
          </a:p>
        </p:txBody>
      </p:sp>
      <p:sp>
        <p:nvSpPr>
          <p:cNvPr id="5" name="Footer Placeholder 4">
            <a:extLst>
              <a:ext uri="{FF2B5EF4-FFF2-40B4-BE49-F238E27FC236}">
                <a16:creationId xmlns:a16="http://schemas.microsoft.com/office/drawing/2014/main" id="{714DF2D5-FF8F-48AC-BA6D-74AE3779286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CAA60A9-9E4F-4258-AEA2-A3A7676E77C3}"/>
              </a:ext>
            </a:extLst>
          </p:cNvPr>
          <p:cNvSpPr>
            <a:spLocks noGrp="1"/>
          </p:cNvSpPr>
          <p:nvPr>
            <p:ph type="sldNum" sz="quarter" idx="12"/>
          </p:nvPr>
        </p:nvSpPr>
        <p:spPr/>
        <p:txBody>
          <a:bodyPr/>
          <a:lstStyle/>
          <a:p>
            <a:fld id="{98674955-7186-40C1-8410-E6AE528EC223}" type="slidenum">
              <a:rPr lang="de-DE" smtClean="0"/>
              <a:t>‹#›</a:t>
            </a:fld>
            <a:endParaRPr lang="de-DE"/>
          </a:p>
        </p:txBody>
      </p:sp>
    </p:spTree>
    <p:extLst>
      <p:ext uri="{BB962C8B-B14F-4D97-AF65-F5344CB8AC3E}">
        <p14:creationId xmlns:p14="http://schemas.microsoft.com/office/powerpoint/2010/main" val="2103500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16BF-0B4F-41F8-BAC9-49B9C861EA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2560D787-D8E6-4118-83A8-ACCC5C3C98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D2F439-7797-4488-A5A9-A58E55723635}"/>
              </a:ext>
            </a:extLst>
          </p:cNvPr>
          <p:cNvSpPr>
            <a:spLocks noGrp="1"/>
          </p:cNvSpPr>
          <p:nvPr>
            <p:ph type="dt" sz="half" idx="10"/>
          </p:nvPr>
        </p:nvSpPr>
        <p:spPr/>
        <p:txBody>
          <a:bodyPr/>
          <a:lstStyle/>
          <a:p>
            <a:fld id="{53B1155B-A61D-40DF-B7D9-50844444973B}" type="datetimeFigureOut">
              <a:rPr lang="de-DE" smtClean="0"/>
              <a:t>15.05.2025</a:t>
            </a:fld>
            <a:endParaRPr lang="de-DE"/>
          </a:p>
        </p:txBody>
      </p:sp>
      <p:sp>
        <p:nvSpPr>
          <p:cNvPr id="5" name="Footer Placeholder 4">
            <a:extLst>
              <a:ext uri="{FF2B5EF4-FFF2-40B4-BE49-F238E27FC236}">
                <a16:creationId xmlns:a16="http://schemas.microsoft.com/office/drawing/2014/main" id="{820E18D8-E160-4F32-AD95-5CC4563C358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C0178D45-6C86-4B7E-9983-A707A605D010}"/>
              </a:ext>
            </a:extLst>
          </p:cNvPr>
          <p:cNvSpPr>
            <a:spLocks noGrp="1"/>
          </p:cNvSpPr>
          <p:nvPr>
            <p:ph type="sldNum" sz="quarter" idx="12"/>
          </p:nvPr>
        </p:nvSpPr>
        <p:spPr/>
        <p:txBody>
          <a:bodyPr/>
          <a:lstStyle/>
          <a:p>
            <a:fld id="{98674955-7186-40C1-8410-E6AE528EC223}" type="slidenum">
              <a:rPr lang="de-DE" smtClean="0"/>
              <a:t>‹#›</a:t>
            </a:fld>
            <a:endParaRPr lang="de-DE"/>
          </a:p>
        </p:txBody>
      </p:sp>
    </p:spTree>
    <p:extLst>
      <p:ext uri="{BB962C8B-B14F-4D97-AF65-F5344CB8AC3E}">
        <p14:creationId xmlns:p14="http://schemas.microsoft.com/office/powerpoint/2010/main" val="1841685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3442-2EDC-4DF6-8465-9921FD19FAEC}"/>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2A1EC524-BAF5-4303-A4C1-50E03F8114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9D085178-1BF8-44C9-9E37-5C9F9B10FA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C630C26D-E269-4B76-9B23-8185C1FA3FAB}"/>
              </a:ext>
            </a:extLst>
          </p:cNvPr>
          <p:cNvSpPr>
            <a:spLocks noGrp="1"/>
          </p:cNvSpPr>
          <p:nvPr>
            <p:ph type="dt" sz="half" idx="10"/>
          </p:nvPr>
        </p:nvSpPr>
        <p:spPr/>
        <p:txBody>
          <a:bodyPr/>
          <a:lstStyle/>
          <a:p>
            <a:fld id="{53B1155B-A61D-40DF-B7D9-50844444973B}" type="datetimeFigureOut">
              <a:rPr lang="de-DE" smtClean="0"/>
              <a:t>15.05.2025</a:t>
            </a:fld>
            <a:endParaRPr lang="de-DE"/>
          </a:p>
        </p:txBody>
      </p:sp>
      <p:sp>
        <p:nvSpPr>
          <p:cNvPr id="6" name="Footer Placeholder 5">
            <a:extLst>
              <a:ext uri="{FF2B5EF4-FFF2-40B4-BE49-F238E27FC236}">
                <a16:creationId xmlns:a16="http://schemas.microsoft.com/office/drawing/2014/main" id="{5ECB58D1-B11F-4F16-94BD-72C42489DD82}"/>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050C4CE8-6769-4530-B611-1311C6313E46}"/>
              </a:ext>
            </a:extLst>
          </p:cNvPr>
          <p:cNvSpPr>
            <a:spLocks noGrp="1"/>
          </p:cNvSpPr>
          <p:nvPr>
            <p:ph type="sldNum" sz="quarter" idx="12"/>
          </p:nvPr>
        </p:nvSpPr>
        <p:spPr/>
        <p:txBody>
          <a:bodyPr/>
          <a:lstStyle/>
          <a:p>
            <a:fld id="{98674955-7186-40C1-8410-E6AE528EC223}" type="slidenum">
              <a:rPr lang="de-DE" smtClean="0"/>
              <a:t>‹#›</a:t>
            </a:fld>
            <a:endParaRPr lang="de-DE"/>
          </a:p>
        </p:txBody>
      </p:sp>
    </p:spTree>
    <p:extLst>
      <p:ext uri="{BB962C8B-B14F-4D97-AF65-F5344CB8AC3E}">
        <p14:creationId xmlns:p14="http://schemas.microsoft.com/office/powerpoint/2010/main" val="338257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68CC-0DA5-47E4-B159-F5D1662D4AEC}"/>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A915FFAD-0EB9-41A2-B411-426245E2D4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CE3B94-AB44-4A47-8CDD-556667B526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EE461231-296D-4E3D-B869-04D408907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1F65BB-0983-4233-AB20-115D741BA3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22B5A8A4-A1FA-4E78-81A1-6482524C7FA7}"/>
              </a:ext>
            </a:extLst>
          </p:cNvPr>
          <p:cNvSpPr>
            <a:spLocks noGrp="1"/>
          </p:cNvSpPr>
          <p:nvPr>
            <p:ph type="dt" sz="half" idx="10"/>
          </p:nvPr>
        </p:nvSpPr>
        <p:spPr/>
        <p:txBody>
          <a:bodyPr/>
          <a:lstStyle/>
          <a:p>
            <a:fld id="{53B1155B-A61D-40DF-B7D9-50844444973B}" type="datetimeFigureOut">
              <a:rPr lang="de-DE" smtClean="0"/>
              <a:t>15.05.2025</a:t>
            </a:fld>
            <a:endParaRPr lang="de-DE"/>
          </a:p>
        </p:txBody>
      </p:sp>
      <p:sp>
        <p:nvSpPr>
          <p:cNvPr id="8" name="Footer Placeholder 7">
            <a:extLst>
              <a:ext uri="{FF2B5EF4-FFF2-40B4-BE49-F238E27FC236}">
                <a16:creationId xmlns:a16="http://schemas.microsoft.com/office/drawing/2014/main" id="{63EE2035-6169-4045-8A9E-6D63B004E9C4}"/>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348FD803-EC85-4C17-AFD7-357D07D365B5}"/>
              </a:ext>
            </a:extLst>
          </p:cNvPr>
          <p:cNvSpPr>
            <a:spLocks noGrp="1"/>
          </p:cNvSpPr>
          <p:nvPr>
            <p:ph type="sldNum" sz="quarter" idx="12"/>
          </p:nvPr>
        </p:nvSpPr>
        <p:spPr/>
        <p:txBody>
          <a:bodyPr/>
          <a:lstStyle/>
          <a:p>
            <a:fld id="{98674955-7186-40C1-8410-E6AE528EC223}" type="slidenum">
              <a:rPr lang="de-DE" smtClean="0"/>
              <a:t>‹#›</a:t>
            </a:fld>
            <a:endParaRPr lang="de-DE"/>
          </a:p>
        </p:txBody>
      </p:sp>
    </p:spTree>
    <p:extLst>
      <p:ext uri="{BB962C8B-B14F-4D97-AF65-F5344CB8AC3E}">
        <p14:creationId xmlns:p14="http://schemas.microsoft.com/office/powerpoint/2010/main" val="999305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51805-4D01-4AE0-B6DC-D9154D0B3F79}"/>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4143F7E3-C6F1-4D78-86F7-592445FB76A6}"/>
              </a:ext>
            </a:extLst>
          </p:cNvPr>
          <p:cNvSpPr>
            <a:spLocks noGrp="1"/>
          </p:cNvSpPr>
          <p:nvPr>
            <p:ph type="dt" sz="half" idx="10"/>
          </p:nvPr>
        </p:nvSpPr>
        <p:spPr/>
        <p:txBody>
          <a:bodyPr/>
          <a:lstStyle/>
          <a:p>
            <a:fld id="{53B1155B-A61D-40DF-B7D9-50844444973B}" type="datetimeFigureOut">
              <a:rPr lang="de-DE" smtClean="0"/>
              <a:t>15.05.2025</a:t>
            </a:fld>
            <a:endParaRPr lang="de-DE"/>
          </a:p>
        </p:txBody>
      </p:sp>
      <p:sp>
        <p:nvSpPr>
          <p:cNvPr id="4" name="Footer Placeholder 3">
            <a:extLst>
              <a:ext uri="{FF2B5EF4-FFF2-40B4-BE49-F238E27FC236}">
                <a16:creationId xmlns:a16="http://schemas.microsoft.com/office/drawing/2014/main" id="{0CA1FE32-4A3B-4B40-BF02-9B8CC03FC39A}"/>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DF95C833-4E31-4F34-960C-5CC164BC9149}"/>
              </a:ext>
            </a:extLst>
          </p:cNvPr>
          <p:cNvSpPr>
            <a:spLocks noGrp="1"/>
          </p:cNvSpPr>
          <p:nvPr>
            <p:ph type="sldNum" sz="quarter" idx="12"/>
          </p:nvPr>
        </p:nvSpPr>
        <p:spPr/>
        <p:txBody>
          <a:bodyPr/>
          <a:lstStyle/>
          <a:p>
            <a:fld id="{98674955-7186-40C1-8410-E6AE528EC223}" type="slidenum">
              <a:rPr lang="de-DE" smtClean="0"/>
              <a:t>‹#›</a:t>
            </a:fld>
            <a:endParaRPr lang="de-DE"/>
          </a:p>
        </p:txBody>
      </p:sp>
    </p:spTree>
    <p:extLst>
      <p:ext uri="{BB962C8B-B14F-4D97-AF65-F5344CB8AC3E}">
        <p14:creationId xmlns:p14="http://schemas.microsoft.com/office/powerpoint/2010/main" val="746974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BC5BBF-48BF-41EA-BDBE-C53CBBD2A604}"/>
              </a:ext>
            </a:extLst>
          </p:cNvPr>
          <p:cNvSpPr>
            <a:spLocks noGrp="1"/>
          </p:cNvSpPr>
          <p:nvPr>
            <p:ph type="dt" sz="half" idx="10"/>
          </p:nvPr>
        </p:nvSpPr>
        <p:spPr/>
        <p:txBody>
          <a:bodyPr/>
          <a:lstStyle/>
          <a:p>
            <a:fld id="{53B1155B-A61D-40DF-B7D9-50844444973B}" type="datetimeFigureOut">
              <a:rPr lang="de-DE" smtClean="0"/>
              <a:t>15.05.2025</a:t>
            </a:fld>
            <a:endParaRPr lang="de-DE"/>
          </a:p>
        </p:txBody>
      </p:sp>
      <p:sp>
        <p:nvSpPr>
          <p:cNvPr id="3" name="Footer Placeholder 2">
            <a:extLst>
              <a:ext uri="{FF2B5EF4-FFF2-40B4-BE49-F238E27FC236}">
                <a16:creationId xmlns:a16="http://schemas.microsoft.com/office/drawing/2014/main" id="{08E4F49D-FB0F-4032-B06D-E9B8D885480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EC88B00-20FF-4DF6-B90A-B5DC685E9878}"/>
              </a:ext>
            </a:extLst>
          </p:cNvPr>
          <p:cNvSpPr>
            <a:spLocks noGrp="1"/>
          </p:cNvSpPr>
          <p:nvPr>
            <p:ph type="sldNum" sz="quarter" idx="12"/>
          </p:nvPr>
        </p:nvSpPr>
        <p:spPr/>
        <p:txBody>
          <a:bodyPr/>
          <a:lstStyle/>
          <a:p>
            <a:fld id="{98674955-7186-40C1-8410-E6AE528EC223}" type="slidenum">
              <a:rPr lang="de-DE" smtClean="0"/>
              <a:t>‹#›</a:t>
            </a:fld>
            <a:endParaRPr lang="de-DE"/>
          </a:p>
        </p:txBody>
      </p:sp>
    </p:spTree>
    <p:extLst>
      <p:ext uri="{BB962C8B-B14F-4D97-AF65-F5344CB8AC3E}">
        <p14:creationId xmlns:p14="http://schemas.microsoft.com/office/powerpoint/2010/main" val="1508331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F524-40EE-4287-A690-2645DB80E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1E8F22BB-1BBD-48A3-A82A-1E1DD33102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B97205D2-E853-46FC-BAB2-79C71DB74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D7EDC9-F209-4B30-BAD6-B57861293C46}"/>
              </a:ext>
            </a:extLst>
          </p:cNvPr>
          <p:cNvSpPr>
            <a:spLocks noGrp="1"/>
          </p:cNvSpPr>
          <p:nvPr>
            <p:ph type="dt" sz="half" idx="10"/>
          </p:nvPr>
        </p:nvSpPr>
        <p:spPr/>
        <p:txBody>
          <a:bodyPr/>
          <a:lstStyle/>
          <a:p>
            <a:fld id="{53B1155B-A61D-40DF-B7D9-50844444973B}" type="datetimeFigureOut">
              <a:rPr lang="de-DE" smtClean="0"/>
              <a:t>15.05.2025</a:t>
            </a:fld>
            <a:endParaRPr lang="de-DE"/>
          </a:p>
        </p:txBody>
      </p:sp>
      <p:sp>
        <p:nvSpPr>
          <p:cNvPr id="6" name="Footer Placeholder 5">
            <a:extLst>
              <a:ext uri="{FF2B5EF4-FFF2-40B4-BE49-F238E27FC236}">
                <a16:creationId xmlns:a16="http://schemas.microsoft.com/office/drawing/2014/main" id="{C444243F-65A9-40FA-856A-F661818B8CF2}"/>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6198A071-2FA6-4BE5-89CA-BFA1AAAEDBFF}"/>
              </a:ext>
            </a:extLst>
          </p:cNvPr>
          <p:cNvSpPr>
            <a:spLocks noGrp="1"/>
          </p:cNvSpPr>
          <p:nvPr>
            <p:ph type="sldNum" sz="quarter" idx="12"/>
          </p:nvPr>
        </p:nvSpPr>
        <p:spPr/>
        <p:txBody>
          <a:bodyPr/>
          <a:lstStyle/>
          <a:p>
            <a:fld id="{98674955-7186-40C1-8410-E6AE528EC223}" type="slidenum">
              <a:rPr lang="de-DE" smtClean="0"/>
              <a:t>‹#›</a:t>
            </a:fld>
            <a:endParaRPr lang="de-DE"/>
          </a:p>
        </p:txBody>
      </p:sp>
    </p:spTree>
    <p:extLst>
      <p:ext uri="{BB962C8B-B14F-4D97-AF65-F5344CB8AC3E}">
        <p14:creationId xmlns:p14="http://schemas.microsoft.com/office/powerpoint/2010/main" val="3290251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3EB3-B836-47D2-A9F3-4BE14392B0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320FA705-A692-45B4-9A9B-64D91C224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3A836988-2A55-4723-9453-BC5BC3DCB9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FB598-3E4B-4F28-97F4-D926EE2C6D4B}"/>
              </a:ext>
            </a:extLst>
          </p:cNvPr>
          <p:cNvSpPr>
            <a:spLocks noGrp="1"/>
          </p:cNvSpPr>
          <p:nvPr>
            <p:ph type="dt" sz="half" idx="10"/>
          </p:nvPr>
        </p:nvSpPr>
        <p:spPr/>
        <p:txBody>
          <a:bodyPr/>
          <a:lstStyle/>
          <a:p>
            <a:fld id="{53B1155B-A61D-40DF-B7D9-50844444973B}" type="datetimeFigureOut">
              <a:rPr lang="de-DE" smtClean="0"/>
              <a:t>15.05.2025</a:t>
            </a:fld>
            <a:endParaRPr lang="de-DE"/>
          </a:p>
        </p:txBody>
      </p:sp>
      <p:sp>
        <p:nvSpPr>
          <p:cNvPr id="6" name="Footer Placeholder 5">
            <a:extLst>
              <a:ext uri="{FF2B5EF4-FFF2-40B4-BE49-F238E27FC236}">
                <a16:creationId xmlns:a16="http://schemas.microsoft.com/office/drawing/2014/main" id="{0E4B6993-D711-40D1-9FB0-F877806E7274}"/>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54C7822C-07E6-42C2-BB16-C306A553EBA2}"/>
              </a:ext>
            </a:extLst>
          </p:cNvPr>
          <p:cNvSpPr>
            <a:spLocks noGrp="1"/>
          </p:cNvSpPr>
          <p:nvPr>
            <p:ph type="sldNum" sz="quarter" idx="12"/>
          </p:nvPr>
        </p:nvSpPr>
        <p:spPr/>
        <p:txBody>
          <a:bodyPr/>
          <a:lstStyle/>
          <a:p>
            <a:fld id="{98674955-7186-40C1-8410-E6AE528EC223}" type="slidenum">
              <a:rPr lang="de-DE" smtClean="0"/>
              <a:t>‹#›</a:t>
            </a:fld>
            <a:endParaRPr lang="de-DE"/>
          </a:p>
        </p:txBody>
      </p:sp>
    </p:spTree>
    <p:extLst>
      <p:ext uri="{BB962C8B-B14F-4D97-AF65-F5344CB8AC3E}">
        <p14:creationId xmlns:p14="http://schemas.microsoft.com/office/powerpoint/2010/main" val="3706466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C554A4-60DD-4EC5-92A9-F374A4ACE3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E5A5B074-6BAC-4205-9774-A1455F65F1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1168DB0C-FEC3-4D7C-B449-997CD24AB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1155B-A61D-40DF-B7D9-50844444973B}" type="datetimeFigureOut">
              <a:rPr lang="de-DE" smtClean="0"/>
              <a:t>15.05.2025</a:t>
            </a:fld>
            <a:endParaRPr lang="de-DE"/>
          </a:p>
        </p:txBody>
      </p:sp>
      <p:sp>
        <p:nvSpPr>
          <p:cNvPr id="5" name="Footer Placeholder 4">
            <a:extLst>
              <a:ext uri="{FF2B5EF4-FFF2-40B4-BE49-F238E27FC236}">
                <a16:creationId xmlns:a16="http://schemas.microsoft.com/office/drawing/2014/main" id="{3457F700-8B8A-4FA6-BC54-457AE39FF1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2877E468-7DB3-43CD-8F87-7FE03213C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74955-7186-40C1-8410-E6AE528EC223}" type="slidenum">
              <a:rPr lang="de-DE" smtClean="0"/>
              <a:t>‹#›</a:t>
            </a:fld>
            <a:endParaRPr lang="de-DE"/>
          </a:p>
        </p:txBody>
      </p:sp>
    </p:spTree>
    <p:extLst>
      <p:ext uri="{BB962C8B-B14F-4D97-AF65-F5344CB8AC3E}">
        <p14:creationId xmlns:p14="http://schemas.microsoft.com/office/powerpoint/2010/main" val="2036410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png"/><Relationship Id="rId3" Type="http://schemas.openxmlformats.org/officeDocument/2006/relationships/image" Target="../media/image21.pn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3.svg"/><Relationship Id="rId2" Type="http://schemas.openxmlformats.org/officeDocument/2006/relationships/notesSlide" Target="../notesSlides/notesSlide4.xml"/><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png"/><Relationship Id="rId15" Type="http://schemas.openxmlformats.org/officeDocument/2006/relationships/image" Target="../media/image61.svg"/><Relationship Id="rId10" Type="http://schemas.openxmlformats.org/officeDocument/2006/relationships/image" Target="../media/image56.png"/><Relationship Id="rId19" Type="http://schemas.openxmlformats.org/officeDocument/2006/relationships/image" Target="../media/image65.sv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3.svg"/><Relationship Id="rId2" Type="http://schemas.openxmlformats.org/officeDocument/2006/relationships/notesSlide" Target="../notesSlides/notesSlide5.xml"/><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png"/><Relationship Id="rId15" Type="http://schemas.openxmlformats.org/officeDocument/2006/relationships/image" Target="../media/image61.svg"/><Relationship Id="rId10" Type="http://schemas.openxmlformats.org/officeDocument/2006/relationships/image" Target="../media/image56.png"/><Relationship Id="rId19" Type="http://schemas.openxmlformats.org/officeDocument/2006/relationships/image" Target="../media/image65.svg"/><Relationship Id="rId4" Type="http://schemas.openxmlformats.org/officeDocument/2006/relationships/image" Target="../media/image21.png"/><Relationship Id="rId9" Type="http://schemas.openxmlformats.org/officeDocument/2006/relationships/image" Target="../media/image55.svg"/><Relationship Id="rId1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emf"/><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emf"/><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5BF3B-D765-4551-AC03-FA6E1AB9468A}"/>
              </a:ext>
            </a:extLst>
          </p:cNvPr>
          <p:cNvSpPr>
            <a:spLocks noGrp="1"/>
          </p:cNvSpPr>
          <p:nvPr>
            <p:ph type="ctrTitle"/>
          </p:nvPr>
        </p:nvSpPr>
        <p:spPr>
          <a:xfrm>
            <a:off x="446285" y="403769"/>
            <a:ext cx="11299429" cy="1027288"/>
          </a:xfrm>
          <a:ln w="28575">
            <a:solidFill>
              <a:schemeClr val="tx1"/>
            </a:solidFill>
          </a:ln>
        </p:spPr>
        <p:txBody>
          <a:bodyPr>
            <a:normAutofit fontScale="90000"/>
          </a:bodyPr>
          <a:lstStyle/>
          <a:p>
            <a:r>
              <a:rPr lang="es-ES" sz="32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Desarrollo de aplicaciones basadas en análisis imagenológico en </a:t>
            </a:r>
            <a:r>
              <a:rPr lang="es-ES" sz="3200" b="1" u="sng"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apoyo</a:t>
            </a:r>
            <a:r>
              <a:rPr lang="es-ES" sz="32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al diagnóstico y tratamiento de lesiones cutáneas. </a:t>
            </a:r>
            <a:endParaRPr lang="de-DE" sz="8800" b="1" dirty="0"/>
          </a:p>
        </p:txBody>
      </p:sp>
      <p:pic>
        <p:nvPicPr>
          <p:cNvPr id="5" name="Picture 4">
            <a:extLst>
              <a:ext uri="{FF2B5EF4-FFF2-40B4-BE49-F238E27FC236}">
                <a16:creationId xmlns:a16="http://schemas.microsoft.com/office/drawing/2014/main" id="{8D014C30-579B-487E-A816-0380A8BB9DF3}"/>
              </a:ext>
            </a:extLst>
          </p:cNvPr>
          <p:cNvPicPr>
            <a:picLocks noChangeAspect="1"/>
          </p:cNvPicPr>
          <p:nvPr/>
        </p:nvPicPr>
        <p:blipFill rotWithShape="1">
          <a:blip r:embed="rId2"/>
          <a:srcRect l="478"/>
          <a:stretch/>
        </p:blipFill>
        <p:spPr>
          <a:xfrm>
            <a:off x="1052623" y="4808753"/>
            <a:ext cx="1716536" cy="1707822"/>
          </a:xfrm>
          <a:prstGeom prst="rect">
            <a:avLst/>
          </a:prstGeom>
        </p:spPr>
      </p:pic>
      <p:pic>
        <p:nvPicPr>
          <p:cNvPr id="6" name="Imagen 4">
            <a:extLst>
              <a:ext uri="{FF2B5EF4-FFF2-40B4-BE49-F238E27FC236}">
                <a16:creationId xmlns:a16="http://schemas.microsoft.com/office/drawing/2014/main" id="{AE37EBAB-9F96-494E-86F9-7AA741F1B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482" y="1784445"/>
            <a:ext cx="3293033" cy="143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11">
            <a:extLst>
              <a:ext uri="{FF2B5EF4-FFF2-40B4-BE49-F238E27FC236}">
                <a16:creationId xmlns:a16="http://schemas.microsoft.com/office/drawing/2014/main" id="{630DF49A-8739-4B73-AF8C-400485EEE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222" y="1942693"/>
            <a:ext cx="4080090" cy="1219264"/>
          </a:xfrm>
          <a:prstGeom prst="rect">
            <a:avLst/>
          </a:prstGeom>
        </p:spPr>
      </p:pic>
      <p:pic>
        <p:nvPicPr>
          <p:cNvPr id="15" name="Picture 14">
            <a:extLst>
              <a:ext uri="{FF2B5EF4-FFF2-40B4-BE49-F238E27FC236}">
                <a16:creationId xmlns:a16="http://schemas.microsoft.com/office/drawing/2014/main" id="{A0EEFB81-B6DA-4674-B1F2-25B054D843E6}"/>
              </a:ext>
            </a:extLst>
          </p:cNvPr>
          <p:cNvPicPr>
            <a:picLocks noChangeAspect="1"/>
          </p:cNvPicPr>
          <p:nvPr/>
        </p:nvPicPr>
        <p:blipFill>
          <a:blip r:embed="rId5"/>
          <a:stretch>
            <a:fillRect/>
          </a:stretch>
        </p:blipFill>
        <p:spPr>
          <a:xfrm>
            <a:off x="8490161" y="1431057"/>
            <a:ext cx="3438617" cy="2578964"/>
          </a:xfrm>
          <a:prstGeom prst="rect">
            <a:avLst/>
          </a:prstGeom>
        </p:spPr>
      </p:pic>
      <p:pic>
        <p:nvPicPr>
          <p:cNvPr id="19" name="Picture 18">
            <a:extLst>
              <a:ext uri="{FF2B5EF4-FFF2-40B4-BE49-F238E27FC236}">
                <a16:creationId xmlns:a16="http://schemas.microsoft.com/office/drawing/2014/main" id="{D762EC4B-F462-4793-865D-102473B9AAB0}"/>
              </a:ext>
            </a:extLst>
          </p:cNvPr>
          <p:cNvPicPr>
            <a:picLocks noChangeAspect="1"/>
          </p:cNvPicPr>
          <p:nvPr/>
        </p:nvPicPr>
        <p:blipFill>
          <a:blip r:embed="rId6"/>
          <a:stretch>
            <a:fillRect/>
          </a:stretch>
        </p:blipFill>
        <p:spPr>
          <a:xfrm>
            <a:off x="3816590" y="3589490"/>
            <a:ext cx="4080788" cy="1271881"/>
          </a:xfrm>
          <a:prstGeom prst="rect">
            <a:avLst/>
          </a:prstGeom>
        </p:spPr>
      </p:pic>
      <p:pic>
        <p:nvPicPr>
          <p:cNvPr id="4" name="Picture 3">
            <a:extLst>
              <a:ext uri="{FF2B5EF4-FFF2-40B4-BE49-F238E27FC236}">
                <a16:creationId xmlns:a16="http://schemas.microsoft.com/office/drawing/2014/main" id="{1EB0FD8D-C652-431F-9397-D8ADD1146A84}"/>
              </a:ext>
            </a:extLst>
          </p:cNvPr>
          <p:cNvPicPr>
            <a:picLocks noChangeAspect="1"/>
          </p:cNvPicPr>
          <p:nvPr/>
        </p:nvPicPr>
        <p:blipFill>
          <a:blip r:embed="rId7"/>
          <a:stretch>
            <a:fillRect/>
          </a:stretch>
        </p:blipFill>
        <p:spPr>
          <a:xfrm>
            <a:off x="9169777" y="4808753"/>
            <a:ext cx="1579737" cy="1579737"/>
          </a:xfrm>
          <a:prstGeom prst="rect">
            <a:avLst/>
          </a:prstGeom>
        </p:spPr>
      </p:pic>
      <p:pic>
        <p:nvPicPr>
          <p:cNvPr id="9" name="Picture 8">
            <a:extLst>
              <a:ext uri="{FF2B5EF4-FFF2-40B4-BE49-F238E27FC236}">
                <a16:creationId xmlns:a16="http://schemas.microsoft.com/office/drawing/2014/main" id="{F6F6AC30-E6F2-4323-9206-CF0C5DEF183F}"/>
              </a:ext>
            </a:extLst>
          </p:cNvPr>
          <p:cNvPicPr>
            <a:picLocks noChangeAspect="1"/>
          </p:cNvPicPr>
          <p:nvPr/>
        </p:nvPicPr>
        <p:blipFill rotWithShape="1">
          <a:blip r:embed="rId8"/>
          <a:srcRect l="15261" t="9612" r="60792" b="78877"/>
          <a:stretch/>
        </p:blipFill>
        <p:spPr>
          <a:xfrm>
            <a:off x="3841448" y="5182350"/>
            <a:ext cx="4509102" cy="1219264"/>
          </a:xfrm>
          <a:prstGeom prst="rect">
            <a:avLst/>
          </a:prstGeom>
        </p:spPr>
      </p:pic>
    </p:spTree>
    <p:extLst>
      <p:ext uri="{BB962C8B-B14F-4D97-AF65-F5344CB8AC3E}">
        <p14:creationId xmlns:p14="http://schemas.microsoft.com/office/powerpoint/2010/main" val="2165902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3ADB18-6684-4748-AE1E-38FC1B3D2960}"/>
              </a:ext>
            </a:extLst>
          </p:cNvPr>
          <p:cNvPicPr>
            <a:picLocks noChangeAspect="1"/>
          </p:cNvPicPr>
          <p:nvPr/>
        </p:nvPicPr>
        <p:blipFill rotWithShape="1">
          <a:blip r:embed="rId2"/>
          <a:srcRect l="388" r="762"/>
          <a:stretch/>
        </p:blipFill>
        <p:spPr>
          <a:xfrm>
            <a:off x="933892" y="852491"/>
            <a:ext cx="10324215" cy="5850726"/>
          </a:xfrm>
          <a:prstGeom prst="rect">
            <a:avLst/>
          </a:prstGeom>
        </p:spPr>
      </p:pic>
      <p:pic>
        <p:nvPicPr>
          <p:cNvPr id="7" name="Picture 6">
            <a:extLst>
              <a:ext uri="{FF2B5EF4-FFF2-40B4-BE49-F238E27FC236}">
                <a16:creationId xmlns:a16="http://schemas.microsoft.com/office/drawing/2014/main" id="{8E674242-8E76-4915-89AF-4103B64D4501}"/>
              </a:ext>
            </a:extLst>
          </p:cNvPr>
          <p:cNvPicPr>
            <a:picLocks noChangeAspect="1"/>
          </p:cNvPicPr>
          <p:nvPr/>
        </p:nvPicPr>
        <p:blipFill>
          <a:blip r:embed="rId3"/>
          <a:stretch>
            <a:fillRect/>
          </a:stretch>
        </p:blipFill>
        <p:spPr>
          <a:xfrm>
            <a:off x="413070" y="154783"/>
            <a:ext cx="3357381" cy="552893"/>
          </a:xfrm>
          <a:prstGeom prst="rect">
            <a:avLst/>
          </a:prstGeom>
        </p:spPr>
      </p:pic>
      <p:pic>
        <p:nvPicPr>
          <p:cNvPr id="9" name="Picture 8">
            <a:extLst>
              <a:ext uri="{FF2B5EF4-FFF2-40B4-BE49-F238E27FC236}">
                <a16:creationId xmlns:a16="http://schemas.microsoft.com/office/drawing/2014/main" id="{CA01A9C1-40F4-45C3-A47B-22F914C3FC5C}"/>
              </a:ext>
            </a:extLst>
          </p:cNvPr>
          <p:cNvPicPr>
            <a:picLocks noChangeAspect="1"/>
          </p:cNvPicPr>
          <p:nvPr/>
        </p:nvPicPr>
        <p:blipFill>
          <a:blip r:embed="rId4"/>
          <a:stretch>
            <a:fillRect/>
          </a:stretch>
        </p:blipFill>
        <p:spPr>
          <a:xfrm>
            <a:off x="10579395" y="154783"/>
            <a:ext cx="1433714" cy="701348"/>
          </a:xfrm>
          <a:prstGeom prst="rect">
            <a:avLst/>
          </a:prstGeom>
        </p:spPr>
      </p:pic>
    </p:spTree>
    <p:extLst>
      <p:ext uri="{BB962C8B-B14F-4D97-AF65-F5344CB8AC3E}">
        <p14:creationId xmlns:p14="http://schemas.microsoft.com/office/powerpoint/2010/main" val="207513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AAAB1F-BF39-4DB1-98B4-190D8035591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6260" r="695" b="13536"/>
          <a:stretch/>
        </p:blipFill>
        <p:spPr>
          <a:xfrm>
            <a:off x="1109118" y="628700"/>
            <a:ext cx="9973764" cy="5995383"/>
          </a:xfrm>
          <a:prstGeom prst="rect">
            <a:avLst/>
          </a:prstGeom>
        </p:spPr>
      </p:pic>
      <p:pic>
        <p:nvPicPr>
          <p:cNvPr id="3" name="Picture 2">
            <a:extLst>
              <a:ext uri="{FF2B5EF4-FFF2-40B4-BE49-F238E27FC236}">
                <a16:creationId xmlns:a16="http://schemas.microsoft.com/office/drawing/2014/main" id="{4263A096-D239-455D-9D48-91FF481AAD7D}"/>
              </a:ext>
            </a:extLst>
          </p:cNvPr>
          <p:cNvPicPr>
            <a:picLocks noChangeAspect="1"/>
          </p:cNvPicPr>
          <p:nvPr/>
        </p:nvPicPr>
        <p:blipFill>
          <a:blip r:embed="rId4"/>
          <a:stretch>
            <a:fillRect/>
          </a:stretch>
        </p:blipFill>
        <p:spPr>
          <a:xfrm>
            <a:off x="413070" y="154783"/>
            <a:ext cx="3357381" cy="552893"/>
          </a:xfrm>
          <a:prstGeom prst="rect">
            <a:avLst/>
          </a:prstGeom>
        </p:spPr>
      </p:pic>
      <p:pic>
        <p:nvPicPr>
          <p:cNvPr id="8" name="Picture 7">
            <a:extLst>
              <a:ext uri="{FF2B5EF4-FFF2-40B4-BE49-F238E27FC236}">
                <a16:creationId xmlns:a16="http://schemas.microsoft.com/office/drawing/2014/main" id="{492D5455-4247-4058-A37E-B1DCEABFADCA}"/>
              </a:ext>
            </a:extLst>
          </p:cNvPr>
          <p:cNvPicPr>
            <a:picLocks noChangeAspect="1"/>
          </p:cNvPicPr>
          <p:nvPr/>
        </p:nvPicPr>
        <p:blipFill>
          <a:blip r:embed="rId5"/>
          <a:stretch>
            <a:fillRect/>
          </a:stretch>
        </p:blipFill>
        <p:spPr>
          <a:xfrm>
            <a:off x="10579395" y="154783"/>
            <a:ext cx="1433714" cy="701348"/>
          </a:xfrm>
          <a:prstGeom prst="rect">
            <a:avLst/>
          </a:prstGeom>
        </p:spPr>
      </p:pic>
    </p:spTree>
    <p:extLst>
      <p:ext uri="{BB962C8B-B14F-4D97-AF65-F5344CB8AC3E}">
        <p14:creationId xmlns:p14="http://schemas.microsoft.com/office/powerpoint/2010/main" val="905657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octor standing in front of a computer&#10;">
            <a:extLst>
              <a:ext uri="{FF2B5EF4-FFF2-40B4-BE49-F238E27FC236}">
                <a16:creationId xmlns:a16="http://schemas.microsoft.com/office/drawing/2014/main" id="{D4AB4507-F77A-44A5-B290-3F3D4817B7BD}"/>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19" name="Rectangle 18">
            <a:extLst>
              <a:ext uri="{FF2B5EF4-FFF2-40B4-BE49-F238E27FC236}">
                <a16:creationId xmlns:a16="http://schemas.microsoft.com/office/drawing/2014/main" id="{A4592135-A11E-4178-A320-510C4B7492A3}"/>
              </a:ext>
              <a:ext uri="{C183D7F6-B498-43B3-948B-1728B52AA6E4}">
                <adec:decorative xmlns:adec="http://schemas.microsoft.com/office/drawing/2017/decorative" val="1"/>
              </a:ext>
            </a:extLst>
          </p:cNvPr>
          <p:cNvSpPr/>
          <p:nvPr/>
        </p:nvSpPr>
        <p:spPr>
          <a:xfrm>
            <a:off x="162442" y="185806"/>
            <a:ext cx="11832000" cy="6513922"/>
          </a:xfrm>
          <a:prstGeom prst="rect">
            <a:avLst/>
          </a:prstGeom>
          <a:solidFill>
            <a:srgbClr val="EA17C5">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
              <a:ea typeface="+mn-ea"/>
              <a:cs typeface="+mn-cs"/>
            </a:endParaRPr>
          </a:p>
        </p:txBody>
      </p:sp>
      <p:sp>
        <p:nvSpPr>
          <p:cNvPr id="3" name="Title 2">
            <a:extLst>
              <a:ext uri="{FF2B5EF4-FFF2-40B4-BE49-F238E27FC236}">
                <a16:creationId xmlns:a16="http://schemas.microsoft.com/office/drawing/2014/main" id="{1C499D5A-91D2-45BF-B204-6FDFFE97FFA9}"/>
              </a:ext>
            </a:extLst>
          </p:cNvPr>
          <p:cNvSpPr>
            <a:spLocks noGrp="1"/>
          </p:cNvSpPr>
          <p:nvPr>
            <p:ph type="title"/>
          </p:nvPr>
        </p:nvSpPr>
        <p:spPr/>
        <p:txBody>
          <a:bodyPr>
            <a:normAutofit fontScale="90000"/>
          </a:bodyPr>
          <a:lstStyle/>
          <a:p>
            <a:r>
              <a:rPr lang="en-US" b="1" dirty="0" err="1">
                <a:latin typeface="+mn-lt"/>
              </a:rPr>
              <a:t>Servicios</a:t>
            </a:r>
            <a:r>
              <a:rPr lang="en-US" b="1" dirty="0">
                <a:latin typeface="+mn-lt"/>
              </a:rPr>
              <a:t> de </a:t>
            </a:r>
            <a:r>
              <a:rPr lang="en-US" b="1" dirty="0" err="1">
                <a:latin typeface="+mn-lt"/>
              </a:rPr>
              <a:t>DermaUH</a:t>
            </a:r>
            <a:endParaRPr lang="en-US" b="1" dirty="0">
              <a:latin typeface="+mn-lt"/>
            </a:endParaRPr>
          </a:p>
        </p:txBody>
      </p:sp>
      <p:sp>
        <p:nvSpPr>
          <p:cNvPr id="4" name="Slide Number Placeholder 3">
            <a:extLst>
              <a:ext uri="{FF2B5EF4-FFF2-40B4-BE49-F238E27FC236}">
                <a16:creationId xmlns:a16="http://schemas.microsoft.com/office/drawing/2014/main" id="{98F61CED-575A-4A61-B181-A44246132635}"/>
              </a:ext>
            </a:extLst>
          </p:cNvPr>
          <p:cNvSpPr>
            <a:spLocks noGrp="1"/>
          </p:cNvSpPr>
          <p:nvPr>
            <p:ph type="sldNum" sz="quarter" idx="11"/>
          </p:nvPr>
        </p:nvSpPr>
        <p:spPr>
          <a:xfrm>
            <a:off x="11575763" y="6241764"/>
            <a:ext cx="274377" cy="27627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en-US" sz="1050" b="0" i="0" u="none" strike="noStrike" kern="1200" cap="none" spc="0" normalizeH="0" baseline="0" noProof="0" smtClean="0">
                <a:ln>
                  <a:noFill/>
                </a:ln>
                <a:solidFill>
                  <a:srgbClr val="EA00C1"/>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dirty="0">
              <a:ln>
                <a:noFill/>
              </a:ln>
              <a:solidFill>
                <a:srgbClr val="EA00C1"/>
              </a:solidFill>
              <a:effectLst/>
              <a:uLnTx/>
              <a:uFillTx/>
              <a:latin typeface="Arial "/>
              <a:ea typeface="+mn-ea"/>
              <a:cs typeface="+mn-cs"/>
            </a:endParaRPr>
          </a:p>
        </p:txBody>
      </p:sp>
      <p:sp>
        <p:nvSpPr>
          <p:cNvPr id="5" name="Text Placeholder 4">
            <a:extLst>
              <a:ext uri="{FF2B5EF4-FFF2-40B4-BE49-F238E27FC236}">
                <a16:creationId xmlns:a16="http://schemas.microsoft.com/office/drawing/2014/main" id="{7E6F3A07-B555-4DCB-847F-A2749A0C0866}"/>
              </a:ext>
            </a:extLst>
          </p:cNvPr>
          <p:cNvSpPr>
            <a:spLocks noGrp="1"/>
          </p:cNvSpPr>
          <p:nvPr>
            <p:ph type="body" sz="quarter" idx="13"/>
          </p:nvPr>
        </p:nvSpPr>
        <p:spPr>
          <a:xfrm>
            <a:off x="1470580" y="2275024"/>
            <a:ext cx="2852869" cy="1269183"/>
          </a:xfrm>
        </p:spPr>
        <p:txBody>
          <a:bodyPr/>
          <a:lstStyle/>
          <a:p>
            <a:r>
              <a:rPr lang="en-US" sz="1600" b="1" dirty="0" err="1"/>
              <a:t>Registro</a:t>
            </a:r>
            <a:r>
              <a:rPr lang="en-US" sz="1600" b="1" dirty="0"/>
              <a:t> </a:t>
            </a:r>
            <a:r>
              <a:rPr lang="en-US" sz="1600" b="1" dirty="0" err="1"/>
              <a:t>unificado</a:t>
            </a:r>
            <a:r>
              <a:rPr lang="en-US" sz="1600" b="1" dirty="0"/>
              <a:t> de </a:t>
            </a:r>
            <a:r>
              <a:rPr lang="en-US" sz="1600" b="1" dirty="0" err="1"/>
              <a:t>pacientes</a:t>
            </a:r>
            <a:r>
              <a:rPr lang="en-US" sz="1600" b="1" dirty="0"/>
              <a:t>, </a:t>
            </a:r>
            <a:r>
              <a:rPr lang="en-US" sz="1600" b="1" dirty="0" err="1"/>
              <a:t>datos</a:t>
            </a:r>
            <a:r>
              <a:rPr lang="en-US" sz="1600" b="1" dirty="0"/>
              <a:t>, </a:t>
            </a:r>
            <a:r>
              <a:rPr lang="en-US" sz="1600" b="1" dirty="0" err="1"/>
              <a:t>imágenes</a:t>
            </a:r>
            <a:r>
              <a:rPr lang="en-US" sz="1600" b="1" dirty="0"/>
              <a:t> de </a:t>
            </a:r>
            <a:r>
              <a:rPr lang="en-US" sz="1600" b="1" dirty="0" err="1"/>
              <a:t>cada</a:t>
            </a:r>
            <a:r>
              <a:rPr lang="en-US" sz="1600" b="1" dirty="0"/>
              <a:t> consulta</a:t>
            </a:r>
            <a:endParaRPr lang="en-US" sz="1400" b="1" dirty="0"/>
          </a:p>
        </p:txBody>
      </p:sp>
      <p:sp>
        <p:nvSpPr>
          <p:cNvPr id="6" name="Text Placeholder 5">
            <a:extLst>
              <a:ext uri="{FF2B5EF4-FFF2-40B4-BE49-F238E27FC236}">
                <a16:creationId xmlns:a16="http://schemas.microsoft.com/office/drawing/2014/main" id="{D1BEBF22-A40E-4194-AD9A-12E9E5AB0013}"/>
              </a:ext>
            </a:extLst>
          </p:cNvPr>
          <p:cNvSpPr>
            <a:spLocks noGrp="1"/>
          </p:cNvSpPr>
          <p:nvPr>
            <p:ph type="body" sz="quarter" idx="14"/>
          </p:nvPr>
        </p:nvSpPr>
        <p:spPr>
          <a:xfrm>
            <a:off x="1470580" y="1775805"/>
            <a:ext cx="2852869" cy="566529"/>
          </a:xfrm>
        </p:spPr>
        <p:txBody>
          <a:bodyPr/>
          <a:lstStyle/>
          <a:p>
            <a:r>
              <a:rPr lang="en-US" sz="2000" b="1" dirty="0" err="1">
                <a:solidFill>
                  <a:schemeClr val="bg1"/>
                </a:solidFill>
                <a:latin typeface="+mn-lt"/>
              </a:rPr>
              <a:t>Registro</a:t>
            </a:r>
            <a:r>
              <a:rPr lang="en-US" sz="2000" b="1" dirty="0">
                <a:solidFill>
                  <a:schemeClr val="bg1"/>
                </a:solidFill>
                <a:latin typeface="+mn-lt"/>
              </a:rPr>
              <a:t> de </a:t>
            </a:r>
            <a:r>
              <a:rPr lang="en-US" sz="2000" b="1" dirty="0" err="1">
                <a:solidFill>
                  <a:schemeClr val="bg1"/>
                </a:solidFill>
                <a:latin typeface="+mn-lt"/>
              </a:rPr>
              <a:t>pacientes</a:t>
            </a:r>
            <a:endParaRPr lang="en-US" sz="2000" b="1" dirty="0">
              <a:solidFill>
                <a:schemeClr val="bg1"/>
              </a:solidFill>
              <a:latin typeface="+mn-lt"/>
            </a:endParaRPr>
          </a:p>
        </p:txBody>
      </p:sp>
      <p:sp>
        <p:nvSpPr>
          <p:cNvPr id="7" name="Text Placeholder 6">
            <a:extLst>
              <a:ext uri="{FF2B5EF4-FFF2-40B4-BE49-F238E27FC236}">
                <a16:creationId xmlns:a16="http://schemas.microsoft.com/office/drawing/2014/main" id="{998C0573-728C-4817-B25F-9C4BA8292FDB}"/>
              </a:ext>
            </a:extLst>
          </p:cNvPr>
          <p:cNvSpPr>
            <a:spLocks noGrp="1"/>
          </p:cNvSpPr>
          <p:nvPr>
            <p:ph type="body" sz="quarter" idx="15"/>
          </p:nvPr>
        </p:nvSpPr>
        <p:spPr>
          <a:xfrm>
            <a:off x="4993975" y="2292168"/>
            <a:ext cx="2852869" cy="1269183"/>
          </a:xfrm>
        </p:spPr>
        <p:txBody>
          <a:bodyPr/>
          <a:lstStyle/>
          <a:p>
            <a:r>
              <a:rPr lang="en-US" sz="1600" b="1" noProof="1"/>
              <a:t>Diagnóstico automático e instantáneo usando IA</a:t>
            </a:r>
          </a:p>
        </p:txBody>
      </p:sp>
      <p:sp>
        <p:nvSpPr>
          <p:cNvPr id="8" name="Text Placeholder 7">
            <a:extLst>
              <a:ext uri="{FF2B5EF4-FFF2-40B4-BE49-F238E27FC236}">
                <a16:creationId xmlns:a16="http://schemas.microsoft.com/office/drawing/2014/main" id="{D23D57FF-A4A8-4B9F-8E36-4755E494CBB8}"/>
              </a:ext>
            </a:extLst>
          </p:cNvPr>
          <p:cNvSpPr>
            <a:spLocks noGrp="1"/>
          </p:cNvSpPr>
          <p:nvPr>
            <p:ph type="body" sz="quarter" idx="16"/>
          </p:nvPr>
        </p:nvSpPr>
        <p:spPr>
          <a:xfrm>
            <a:off x="5031290" y="1775805"/>
            <a:ext cx="2852869" cy="566529"/>
          </a:xfrm>
        </p:spPr>
        <p:txBody>
          <a:bodyPr/>
          <a:lstStyle/>
          <a:p>
            <a:r>
              <a:rPr lang="en-US" sz="2000" b="1" dirty="0" err="1">
                <a:solidFill>
                  <a:schemeClr val="bg1"/>
                </a:solidFill>
                <a:latin typeface="+mn-lt"/>
              </a:rPr>
              <a:t>Diagnóstico</a:t>
            </a:r>
            <a:r>
              <a:rPr lang="en-US" sz="2000" b="1" dirty="0">
                <a:solidFill>
                  <a:schemeClr val="bg1"/>
                </a:solidFill>
                <a:latin typeface="+mn-lt"/>
              </a:rPr>
              <a:t> </a:t>
            </a:r>
            <a:r>
              <a:rPr lang="en-US" sz="2000" b="1" dirty="0" err="1">
                <a:solidFill>
                  <a:schemeClr val="bg1"/>
                </a:solidFill>
                <a:latin typeface="+mn-lt"/>
              </a:rPr>
              <a:t>automático</a:t>
            </a:r>
            <a:endParaRPr lang="en-US" sz="2000" b="1" dirty="0">
              <a:solidFill>
                <a:schemeClr val="bg1"/>
              </a:solidFill>
              <a:latin typeface="+mn-lt"/>
            </a:endParaRPr>
          </a:p>
        </p:txBody>
      </p:sp>
      <p:sp>
        <p:nvSpPr>
          <p:cNvPr id="9" name="Text Placeholder 8">
            <a:extLst>
              <a:ext uri="{FF2B5EF4-FFF2-40B4-BE49-F238E27FC236}">
                <a16:creationId xmlns:a16="http://schemas.microsoft.com/office/drawing/2014/main" id="{EA2C873E-AF75-4B6A-8EBE-2F12C5A7E6A0}"/>
              </a:ext>
            </a:extLst>
          </p:cNvPr>
          <p:cNvSpPr>
            <a:spLocks noGrp="1"/>
          </p:cNvSpPr>
          <p:nvPr>
            <p:ph type="body" sz="quarter" idx="17"/>
          </p:nvPr>
        </p:nvSpPr>
        <p:spPr>
          <a:xfrm>
            <a:off x="8591999" y="2351129"/>
            <a:ext cx="2852869" cy="1269183"/>
          </a:xfrm>
        </p:spPr>
        <p:txBody>
          <a:bodyPr/>
          <a:lstStyle/>
          <a:p>
            <a:r>
              <a:rPr lang="en-US" sz="1600" b="1" dirty="0" err="1"/>
              <a:t>Métodos</a:t>
            </a:r>
            <a:r>
              <a:rPr lang="en-US" sz="1600" b="1" dirty="0"/>
              <a:t> para </a:t>
            </a:r>
            <a:r>
              <a:rPr lang="en-US" sz="1600" b="1" dirty="0" err="1"/>
              <a:t>mejoramiento</a:t>
            </a:r>
            <a:r>
              <a:rPr lang="en-US" sz="1600" b="1" dirty="0"/>
              <a:t> del </a:t>
            </a:r>
            <a:r>
              <a:rPr lang="en-US" sz="1600" b="1" dirty="0" err="1"/>
              <a:t>contraste</a:t>
            </a:r>
            <a:r>
              <a:rPr lang="en-US" sz="1600" b="1" dirty="0"/>
              <a:t>, </a:t>
            </a:r>
            <a:r>
              <a:rPr lang="en-US" sz="1600" b="1" dirty="0" err="1"/>
              <a:t>segmentación</a:t>
            </a:r>
            <a:endParaRPr lang="en-US" sz="1600" b="1" noProof="1"/>
          </a:p>
        </p:txBody>
      </p:sp>
      <p:sp>
        <p:nvSpPr>
          <p:cNvPr id="10" name="Text Placeholder 9">
            <a:extLst>
              <a:ext uri="{FF2B5EF4-FFF2-40B4-BE49-F238E27FC236}">
                <a16:creationId xmlns:a16="http://schemas.microsoft.com/office/drawing/2014/main" id="{FA62A9F2-7193-4B39-BE74-49635D23507F}"/>
              </a:ext>
            </a:extLst>
          </p:cNvPr>
          <p:cNvSpPr>
            <a:spLocks noGrp="1"/>
          </p:cNvSpPr>
          <p:nvPr>
            <p:ph type="body" sz="quarter" idx="18"/>
          </p:nvPr>
        </p:nvSpPr>
        <p:spPr>
          <a:xfrm>
            <a:off x="8591999" y="1775805"/>
            <a:ext cx="2852869" cy="566529"/>
          </a:xfrm>
        </p:spPr>
        <p:txBody>
          <a:bodyPr>
            <a:normAutofit fontScale="92500" lnSpcReduction="10000"/>
          </a:bodyPr>
          <a:lstStyle/>
          <a:p>
            <a:r>
              <a:rPr lang="en-US" sz="2000" b="1" dirty="0" err="1">
                <a:solidFill>
                  <a:schemeClr val="bg1"/>
                </a:solidFill>
                <a:latin typeface="+mn-lt"/>
              </a:rPr>
              <a:t>Procesamiento</a:t>
            </a:r>
            <a:r>
              <a:rPr lang="en-US" sz="2000" b="1" dirty="0">
                <a:solidFill>
                  <a:schemeClr val="bg1"/>
                </a:solidFill>
                <a:latin typeface="+mn-lt"/>
              </a:rPr>
              <a:t> de la imagen</a:t>
            </a:r>
          </a:p>
        </p:txBody>
      </p:sp>
      <p:sp>
        <p:nvSpPr>
          <p:cNvPr id="11" name="Text Placeholder 10">
            <a:extLst>
              <a:ext uri="{FF2B5EF4-FFF2-40B4-BE49-F238E27FC236}">
                <a16:creationId xmlns:a16="http://schemas.microsoft.com/office/drawing/2014/main" id="{D39B9111-D7E0-4C6E-8B6D-2598C446AF61}"/>
              </a:ext>
            </a:extLst>
          </p:cNvPr>
          <p:cNvSpPr>
            <a:spLocks noGrp="1"/>
          </p:cNvSpPr>
          <p:nvPr>
            <p:ph type="body" sz="quarter" idx="19"/>
          </p:nvPr>
        </p:nvSpPr>
        <p:spPr>
          <a:xfrm>
            <a:off x="1523247" y="4281007"/>
            <a:ext cx="2886433" cy="434763"/>
          </a:xfrm>
        </p:spPr>
        <p:txBody>
          <a:bodyPr>
            <a:noAutofit/>
          </a:bodyPr>
          <a:lstStyle/>
          <a:p>
            <a:r>
              <a:rPr lang="en-US" sz="1600" b="1" dirty="0" err="1"/>
              <a:t>Compartir</a:t>
            </a:r>
            <a:r>
              <a:rPr lang="en-US" sz="1600" b="1" dirty="0"/>
              <a:t> </a:t>
            </a:r>
            <a:r>
              <a:rPr lang="en-US" sz="1600" b="1" dirty="0" err="1"/>
              <a:t>acceso</a:t>
            </a:r>
            <a:r>
              <a:rPr lang="en-US" sz="1600" b="1" dirty="0"/>
              <a:t> a </a:t>
            </a:r>
            <a:r>
              <a:rPr lang="en-US" sz="1600" b="1" dirty="0" err="1"/>
              <a:t>determinados</a:t>
            </a:r>
            <a:r>
              <a:rPr lang="en-US" sz="1600" b="1" dirty="0"/>
              <a:t> </a:t>
            </a:r>
            <a:r>
              <a:rPr lang="en-US" sz="1600" b="1" dirty="0" err="1"/>
              <a:t>pacientes</a:t>
            </a:r>
            <a:r>
              <a:rPr lang="en-US" sz="1600" b="1" dirty="0">
                <a:solidFill>
                  <a:schemeClr val="accent1"/>
                </a:solidFill>
              </a:rPr>
              <a:t>.</a:t>
            </a:r>
            <a:endParaRPr lang="en-US" sz="1600" b="1" noProof="1">
              <a:solidFill>
                <a:schemeClr val="accent1"/>
              </a:solidFill>
            </a:endParaRPr>
          </a:p>
        </p:txBody>
      </p:sp>
      <p:sp>
        <p:nvSpPr>
          <p:cNvPr id="12" name="Text Placeholder 11">
            <a:extLst>
              <a:ext uri="{FF2B5EF4-FFF2-40B4-BE49-F238E27FC236}">
                <a16:creationId xmlns:a16="http://schemas.microsoft.com/office/drawing/2014/main" id="{2C6192BD-E170-4A74-8019-C8202728C49D}"/>
              </a:ext>
            </a:extLst>
          </p:cNvPr>
          <p:cNvSpPr>
            <a:spLocks noGrp="1"/>
          </p:cNvSpPr>
          <p:nvPr>
            <p:ph type="body" sz="quarter" idx="20"/>
          </p:nvPr>
        </p:nvSpPr>
        <p:spPr>
          <a:xfrm>
            <a:off x="1437016" y="3925218"/>
            <a:ext cx="2886433" cy="573194"/>
          </a:xfrm>
        </p:spPr>
        <p:txBody>
          <a:bodyPr/>
          <a:lstStyle/>
          <a:p>
            <a:r>
              <a:rPr lang="en-US" sz="2000" b="1" dirty="0" err="1">
                <a:solidFill>
                  <a:schemeClr val="bg1"/>
                </a:solidFill>
                <a:latin typeface="+mn-lt"/>
              </a:rPr>
              <a:t>Colaboración</a:t>
            </a:r>
            <a:r>
              <a:rPr lang="en-US" sz="2000" b="1" dirty="0">
                <a:solidFill>
                  <a:schemeClr val="bg1"/>
                </a:solidFill>
                <a:latin typeface="+mn-lt"/>
              </a:rPr>
              <a:t> </a:t>
            </a:r>
            <a:r>
              <a:rPr lang="en-US" sz="2000" b="1" dirty="0" err="1">
                <a:solidFill>
                  <a:schemeClr val="bg1"/>
                </a:solidFill>
                <a:latin typeface="+mn-lt"/>
              </a:rPr>
              <a:t>médica</a:t>
            </a:r>
            <a:endParaRPr lang="en-US" sz="2000" b="1" dirty="0">
              <a:solidFill>
                <a:schemeClr val="bg1"/>
              </a:solidFill>
              <a:latin typeface="+mn-lt"/>
            </a:endParaRPr>
          </a:p>
        </p:txBody>
      </p:sp>
      <p:sp>
        <p:nvSpPr>
          <p:cNvPr id="13" name="Text Placeholder 12">
            <a:extLst>
              <a:ext uri="{FF2B5EF4-FFF2-40B4-BE49-F238E27FC236}">
                <a16:creationId xmlns:a16="http://schemas.microsoft.com/office/drawing/2014/main" id="{1590D2A3-9EEB-4BD9-A6F1-7A6252D21D06}"/>
              </a:ext>
            </a:extLst>
          </p:cNvPr>
          <p:cNvSpPr>
            <a:spLocks noGrp="1"/>
          </p:cNvSpPr>
          <p:nvPr>
            <p:ph type="body" sz="quarter" idx="21"/>
          </p:nvPr>
        </p:nvSpPr>
        <p:spPr>
          <a:xfrm>
            <a:off x="5075354" y="4227970"/>
            <a:ext cx="2852869" cy="1269183"/>
          </a:xfrm>
        </p:spPr>
        <p:txBody>
          <a:bodyPr/>
          <a:lstStyle/>
          <a:p>
            <a:r>
              <a:rPr lang="en-US" sz="1600" b="1" dirty="0" err="1"/>
              <a:t>Acceso</a:t>
            </a:r>
            <a:r>
              <a:rPr lang="en-US" sz="1600" b="1" dirty="0"/>
              <a:t> a Internet </a:t>
            </a:r>
            <a:r>
              <a:rPr lang="en-US" sz="1600" b="1" dirty="0" err="1"/>
              <a:t>desde</a:t>
            </a:r>
            <a:r>
              <a:rPr lang="en-US" sz="1600" b="1" dirty="0"/>
              <a:t> </a:t>
            </a:r>
            <a:r>
              <a:rPr lang="en-US" sz="1600" b="1" dirty="0" err="1"/>
              <a:t>cualquier</a:t>
            </a:r>
            <a:r>
              <a:rPr lang="en-US" sz="1600" b="1" dirty="0"/>
              <a:t> </a:t>
            </a:r>
            <a:r>
              <a:rPr lang="en-US" sz="1600" b="1" dirty="0" err="1"/>
              <a:t>dispositivo</a:t>
            </a:r>
            <a:endParaRPr lang="en-US" sz="1600" b="1" noProof="1"/>
          </a:p>
        </p:txBody>
      </p:sp>
      <p:sp>
        <p:nvSpPr>
          <p:cNvPr id="14" name="Text Placeholder 13">
            <a:extLst>
              <a:ext uri="{FF2B5EF4-FFF2-40B4-BE49-F238E27FC236}">
                <a16:creationId xmlns:a16="http://schemas.microsoft.com/office/drawing/2014/main" id="{FA88E256-0941-4678-8F52-4A15674EC324}"/>
              </a:ext>
            </a:extLst>
          </p:cNvPr>
          <p:cNvSpPr>
            <a:spLocks noGrp="1"/>
          </p:cNvSpPr>
          <p:nvPr>
            <p:ph type="body" sz="quarter" idx="22"/>
          </p:nvPr>
        </p:nvSpPr>
        <p:spPr>
          <a:xfrm>
            <a:off x="5040984" y="3793975"/>
            <a:ext cx="2852869" cy="566529"/>
          </a:xfrm>
        </p:spPr>
        <p:txBody>
          <a:bodyPr>
            <a:normAutofit/>
          </a:bodyPr>
          <a:lstStyle/>
          <a:p>
            <a:r>
              <a:rPr lang="en-US" sz="2000" b="1" dirty="0">
                <a:solidFill>
                  <a:schemeClr val="bg1"/>
                </a:solidFill>
                <a:latin typeface="+mn-lt"/>
              </a:rPr>
              <a:t>App </a:t>
            </a:r>
            <a:r>
              <a:rPr lang="en-US" sz="2000" b="1" dirty="0" err="1">
                <a:solidFill>
                  <a:schemeClr val="bg1"/>
                </a:solidFill>
                <a:latin typeface="+mn-lt"/>
              </a:rPr>
              <a:t>multiplataforma</a:t>
            </a:r>
            <a:endParaRPr lang="en-US" sz="2000" b="1" dirty="0">
              <a:solidFill>
                <a:schemeClr val="bg1"/>
              </a:solidFill>
              <a:latin typeface="+mn-lt"/>
            </a:endParaRPr>
          </a:p>
        </p:txBody>
      </p:sp>
      <p:cxnSp>
        <p:nvCxnSpPr>
          <p:cNvPr id="42" name="Straight Connector 41">
            <a:extLst>
              <a:ext uri="{FF2B5EF4-FFF2-40B4-BE49-F238E27FC236}">
                <a16:creationId xmlns:a16="http://schemas.microsoft.com/office/drawing/2014/main" id="{6917E9BF-7C5E-4DE7-8C66-9B69A207D1E4}"/>
              </a:ext>
              <a:ext uri="{C183D7F6-B498-43B3-948B-1728B52AA6E4}">
                <adec:decorative xmlns:adec="http://schemas.microsoft.com/office/drawing/2017/decorative" val="1"/>
              </a:ext>
            </a:extLst>
          </p:cNvPr>
          <p:cNvCxnSpPr>
            <a:cxnSpLocks/>
          </p:cNvCxnSpPr>
          <p:nvPr/>
        </p:nvCxnSpPr>
        <p:spPr>
          <a:xfrm>
            <a:off x="1511184" y="3716527"/>
            <a:ext cx="9301970" cy="0"/>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14DCD19-05BE-4D3F-A9E1-A9353D50950B}"/>
              </a:ext>
              <a:ext uri="{C183D7F6-B498-43B3-948B-1728B52AA6E4}">
                <adec:decorative xmlns:adec="http://schemas.microsoft.com/office/drawing/2017/decorative" val="1"/>
              </a:ext>
            </a:extLst>
          </p:cNvPr>
          <p:cNvCxnSpPr>
            <a:cxnSpLocks/>
          </p:cNvCxnSpPr>
          <p:nvPr/>
        </p:nvCxnSpPr>
        <p:spPr>
          <a:xfrm>
            <a:off x="4458121" y="2630172"/>
            <a:ext cx="0" cy="990140"/>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9527B99-C015-4364-A9D0-E9EF5F8CC859}"/>
              </a:ext>
              <a:ext uri="{C183D7F6-B498-43B3-948B-1728B52AA6E4}">
                <adec:decorative xmlns:adec="http://schemas.microsoft.com/office/drawing/2017/decorative" val="1"/>
              </a:ext>
            </a:extLst>
          </p:cNvPr>
          <p:cNvCxnSpPr>
            <a:cxnSpLocks/>
          </p:cNvCxnSpPr>
          <p:nvPr/>
        </p:nvCxnSpPr>
        <p:spPr>
          <a:xfrm>
            <a:off x="8019527" y="2630172"/>
            <a:ext cx="0" cy="990140"/>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67" name="object 7" descr="Beige rectangle">
            <a:extLst>
              <a:ext uri="{FF2B5EF4-FFF2-40B4-BE49-F238E27FC236}">
                <a16:creationId xmlns:a16="http://schemas.microsoft.com/office/drawing/2014/main" id="{6167A703-9B37-469C-853D-0CB6C1F4D8F0}"/>
              </a:ext>
            </a:extLst>
          </p:cNvPr>
          <p:cNvSpPr/>
          <p:nvPr/>
        </p:nvSpPr>
        <p:spPr bwMode="white">
          <a:xfrm>
            <a:off x="722098" y="1332948"/>
            <a:ext cx="4884589" cy="46699"/>
          </a:xfrm>
          <a:custGeom>
            <a:avLst/>
            <a:gdLst/>
            <a:ahLst/>
            <a:cxnLst/>
            <a:rect l="l" t="t" r="r" b="b"/>
            <a:pathLst>
              <a:path w="3935729">
                <a:moveTo>
                  <a:pt x="0" y="0"/>
                </a:moveTo>
                <a:lnTo>
                  <a:pt x="3935349" y="0"/>
                </a:lnTo>
              </a:path>
            </a:pathLst>
          </a:custGeom>
          <a:ln w="54863">
            <a:solidFill>
              <a:schemeClr val="bg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
              <a:ea typeface="+mn-ea"/>
              <a:cs typeface="+mn-cs"/>
            </a:endParaRPr>
          </a:p>
        </p:txBody>
      </p:sp>
      <p:sp>
        <p:nvSpPr>
          <p:cNvPr id="41" name="Rectangle 40">
            <a:extLst>
              <a:ext uri="{FF2B5EF4-FFF2-40B4-BE49-F238E27FC236}">
                <a16:creationId xmlns:a16="http://schemas.microsoft.com/office/drawing/2014/main" id="{F1E4A73F-DB3E-4AF4-A250-CB257055A3B2}"/>
              </a:ext>
              <a:ext uri="{C183D7F6-B498-43B3-948B-1728B52AA6E4}">
                <adec:decorative xmlns:adec="http://schemas.microsoft.com/office/drawing/2017/decorative" val="1"/>
              </a:ext>
            </a:extLst>
          </p:cNvPr>
          <p:cNvSpPr>
            <a:spLocks/>
          </p:cNvSpPr>
          <p:nvPr/>
        </p:nvSpPr>
        <p:spPr>
          <a:xfrm>
            <a:off x="898187" y="1803828"/>
            <a:ext cx="469668" cy="685500"/>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
              <a:ea typeface="+mn-ea"/>
              <a:cs typeface="+mn-cs"/>
            </a:endParaRPr>
          </a:p>
        </p:txBody>
      </p:sp>
      <p:sp>
        <p:nvSpPr>
          <p:cNvPr id="53" name="Rectangle 52">
            <a:extLst>
              <a:ext uri="{FF2B5EF4-FFF2-40B4-BE49-F238E27FC236}">
                <a16:creationId xmlns:a16="http://schemas.microsoft.com/office/drawing/2014/main" id="{A651BC50-F263-44D5-B1E1-32D5EA7EA21F}"/>
              </a:ext>
              <a:ext uri="{C183D7F6-B498-43B3-948B-1728B52AA6E4}">
                <adec:decorative xmlns:adec="http://schemas.microsoft.com/office/drawing/2017/decorative" val="1"/>
              </a:ext>
            </a:extLst>
          </p:cNvPr>
          <p:cNvSpPr>
            <a:spLocks/>
          </p:cNvSpPr>
          <p:nvPr/>
        </p:nvSpPr>
        <p:spPr>
          <a:xfrm>
            <a:off x="4458121" y="1803828"/>
            <a:ext cx="469668" cy="685500"/>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
              <a:ea typeface="+mn-ea"/>
              <a:cs typeface="+mn-cs"/>
            </a:endParaRPr>
          </a:p>
        </p:txBody>
      </p:sp>
      <p:sp>
        <p:nvSpPr>
          <p:cNvPr id="56" name="Rectangle 55">
            <a:extLst>
              <a:ext uri="{FF2B5EF4-FFF2-40B4-BE49-F238E27FC236}">
                <a16:creationId xmlns:a16="http://schemas.microsoft.com/office/drawing/2014/main" id="{100AA00A-91AC-4400-AF7A-EAB0770006ED}"/>
              </a:ext>
              <a:ext uri="{C183D7F6-B498-43B3-948B-1728B52AA6E4}">
                <adec:decorative xmlns:adec="http://schemas.microsoft.com/office/drawing/2017/decorative" val="1"/>
              </a:ext>
            </a:extLst>
          </p:cNvPr>
          <p:cNvSpPr>
            <a:spLocks/>
          </p:cNvSpPr>
          <p:nvPr/>
        </p:nvSpPr>
        <p:spPr>
          <a:xfrm>
            <a:off x="8019527" y="1803828"/>
            <a:ext cx="469668" cy="685500"/>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
              <a:ea typeface="+mn-ea"/>
              <a:cs typeface="+mn-cs"/>
            </a:endParaRPr>
          </a:p>
        </p:txBody>
      </p:sp>
      <p:sp>
        <p:nvSpPr>
          <p:cNvPr id="59" name="Rectangle 58">
            <a:extLst>
              <a:ext uri="{FF2B5EF4-FFF2-40B4-BE49-F238E27FC236}">
                <a16:creationId xmlns:a16="http://schemas.microsoft.com/office/drawing/2014/main" id="{78CCE096-0925-41C0-AF48-23E7DBC19872}"/>
              </a:ext>
              <a:ext uri="{C183D7F6-B498-43B3-948B-1728B52AA6E4}">
                <adec:decorative xmlns:adec="http://schemas.microsoft.com/office/drawing/2017/decorative" val="1"/>
              </a:ext>
            </a:extLst>
          </p:cNvPr>
          <p:cNvSpPr>
            <a:spLocks/>
          </p:cNvSpPr>
          <p:nvPr/>
        </p:nvSpPr>
        <p:spPr>
          <a:xfrm>
            <a:off x="898187" y="3960036"/>
            <a:ext cx="469668" cy="685500"/>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
              <a:ea typeface="+mn-ea"/>
              <a:cs typeface="+mn-cs"/>
            </a:endParaRPr>
          </a:p>
        </p:txBody>
      </p:sp>
      <p:sp>
        <p:nvSpPr>
          <p:cNvPr id="62" name="Rectangle 61">
            <a:extLst>
              <a:ext uri="{FF2B5EF4-FFF2-40B4-BE49-F238E27FC236}">
                <a16:creationId xmlns:a16="http://schemas.microsoft.com/office/drawing/2014/main" id="{275C6854-B085-4AC0-984F-E73F9C388471}"/>
              </a:ext>
              <a:ext uri="{C183D7F6-B498-43B3-948B-1728B52AA6E4}">
                <adec:decorative xmlns:adec="http://schemas.microsoft.com/office/drawing/2017/decorative" val="1"/>
              </a:ext>
            </a:extLst>
          </p:cNvPr>
          <p:cNvSpPr>
            <a:spLocks/>
          </p:cNvSpPr>
          <p:nvPr/>
        </p:nvSpPr>
        <p:spPr>
          <a:xfrm>
            <a:off x="4458121" y="3960036"/>
            <a:ext cx="469668" cy="685500"/>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
              <a:ea typeface="+mn-ea"/>
              <a:cs typeface="+mn-cs"/>
            </a:endParaRPr>
          </a:p>
        </p:txBody>
      </p:sp>
      <p:cxnSp>
        <p:nvCxnSpPr>
          <p:cNvPr id="44" name="Straight Connector 43">
            <a:extLst>
              <a:ext uri="{FF2B5EF4-FFF2-40B4-BE49-F238E27FC236}">
                <a16:creationId xmlns:a16="http://schemas.microsoft.com/office/drawing/2014/main" id="{E2EAB4BE-ED20-4BB8-A23B-B02A1115A828}"/>
              </a:ext>
              <a:ext uri="{C183D7F6-B498-43B3-948B-1728B52AA6E4}">
                <adec:decorative xmlns:adec="http://schemas.microsoft.com/office/drawing/2017/decorative" val="1"/>
              </a:ext>
            </a:extLst>
          </p:cNvPr>
          <p:cNvCxnSpPr>
            <a:cxnSpLocks/>
          </p:cNvCxnSpPr>
          <p:nvPr/>
        </p:nvCxnSpPr>
        <p:spPr>
          <a:xfrm>
            <a:off x="4458121" y="4752270"/>
            <a:ext cx="0" cy="990140"/>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29" name="Graphic 27" descr="Icon Stethoscope">
            <a:extLst>
              <a:ext uri="{FF2B5EF4-FFF2-40B4-BE49-F238E27FC236}">
                <a16:creationId xmlns:a16="http://schemas.microsoft.com/office/drawing/2014/main" id="{E8253ED6-A426-4BA6-A61A-E4174B8BAE45}"/>
              </a:ext>
            </a:extLst>
          </p:cNvPr>
          <p:cNvSpPr>
            <a:spLocks noChangeAspect="1"/>
          </p:cNvSpPr>
          <p:nvPr/>
        </p:nvSpPr>
        <p:spPr>
          <a:xfrm>
            <a:off x="4524307" y="1980266"/>
            <a:ext cx="337700" cy="337700"/>
          </a:xfrm>
          <a:custGeom>
            <a:avLst/>
            <a:gdLst>
              <a:gd name="connsiteX0" fmla="*/ 757238 w 800100"/>
              <a:gd name="connsiteY0" fmla="*/ 28575 h 800100"/>
              <a:gd name="connsiteX1" fmla="*/ 683181 w 800100"/>
              <a:gd name="connsiteY1" fmla="*/ 28575 h 800100"/>
              <a:gd name="connsiteX2" fmla="*/ 642938 w 800100"/>
              <a:gd name="connsiteY2" fmla="*/ 0 h 800100"/>
              <a:gd name="connsiteX3" fmla="*/ 600075 w 800100"/>
              <a:gd name="connsiteY3" fmla="*/ 42863 h 800100"/>
              <a:gd name="connsiteX4" fmla="*/ 600075 w 800100"/>
              <a:gd name="connsiteY4" fmla="*/ 100013 h 800100"/>
              <a:gd name="connsiteX5" fmla="*/ 642938 w 800100"/>
              <a:gd name="connsiteY5" fmla="*/ 142875 h 800100"/>
              <a:gd name="connsiteX6" fmla="*/ 683181 w 800100"/>
              <a:gd name="connsiteY6" fmla="*/ 114300 h 800100"/>
              <a:gd name="connsiteX7" fmla="*/ 714375 w 800100"/>
              <a:gd name="connsiteY7" fmla="*/ 114300 h 800100"/>
              <a:gd name="connsiteX8" fmla="*/ 714375 w 800100"/>
              <a:gd name="connsiteY8" fmla="*/ 214313 h 800100"/>
              <a:gd name="connsiteX9" fmla="*/ 557213 w 800100"/>
              <a:gd name="connsiteY9" fmla="*/ 371475 h 800100"/>
              <a:gd name="connsiteX10" fmla="*/ 400050 w 800100"/>
              <a:gd name="connsiteY10" fmla="*/ 214313 h 800100"/>
              <a:gd name="connsiteX11" fmla="*/ 400050 w 800100"/>
              <a:gd name="connsiteY11" fmla="*/ 114300 h 800100"/>
              <a:gd name="connsiteX12" fmla="*/ 431244 w 800100"/>
              <a:gd name="connsiteY12" fmla="*/ 114300 h 800100"/>
              <a:gd name="connsiteX13" fmla="*/ 471488 w 800100"/>
              <a:gd name="connsiteY13" fmla="*/ 142875 h 800100"/>
              <a:gd name="connsiteX14" fmla="*/ 514350 w 800100"/>
              <a:gd name="connsiteY14" fmla="*/ 100013 h 800100"/>
              <a:gd name="connsiteX15" fmla="*/ 514350 w 800100"/>
              <a:gd name="connsiteY15" fmla="*/ 42863 h 800100"/>
              <a:gd name="connsiteX16" fmla="*/ 471488 w 800100"/>
              <a:gd name="connsiteY16" fmla="*/ 0 h 800100"/>
              <a:gd name="connsiteX17" fmla="*/ 431244 w 800100"/>
              <a:gd name="connsiteY17" fmla="*/ 28575 h 800100"/>
              <a:gd name="connsiteX18" fmla="*/ 357188 w 800100"/>
              <a:gd name="connsiteY18" fmla="*/ 28575 h 800100"/>
              <a:gd name="connsiteX19" fmla="*/ 314325 w 800100"/>
              <a:gd name="connsiteY19" fmla="*/ 71438 h 800100"/>
              <a:gd name="connsiteX20" fmla="*/ 314325 w 800100"/>
              <a:gd name="connsiteY20" fmla="*/ 214313 h 800100"/>
              <a:gd name="connsiteX21" fmla="*/ 514350 w 800100"/>
              <a:gd name="connsiteY21" fmla="*/ 453180 h 800100"/>
              <a:gd name="connsiteX22" fmla="*/ 514350 w 800100"/>
              <a:gd name="connsiteY22" fmla="*/ 642938 h 800100"/>
              <a:gd name="connsiteX23" fmla="*/ 442913 w 800100"/>
              <a:gd name="connsiteY23" fmla="*/ 714375 h 800100"/>
              <a:gd name="connsiteX24" fmla="*/ 242888 w 800100"/>
              <a:gd name="connsiteY24" fmla="*/ 714375 h 800100"/>
              <a:gd name="connsiteX25" fmla="*/ 171450 w 800100"/>
              <a:gd name="connsiteY25" fmla="*/ 642938 h 800100"/>
              <a:gd name="connsiteX26" fmla="*/ 171450 w 800100"/>
              <a:gd name="connsiteY26" fmla="*/ 520741 h 800100"/>
              <a:gd name="connsiteX27" fmla="*/ 257175 w 800100"/>
              <a:gd name="connsiteY27" fmla="*/ 400050 h 800100"/>
              <a:gd name="connsiteX28" fmla="*/ 128588 w 800100"/>
              <a:gd name="connsiteY28" fmla="*/ 271463 h 800100"/>
              <a:gd name="connsiteX29" fmla="*/ 0 w 800100"/>
              <a:gd name="connsiteY29" fmla="*/ 400050 h 800100"/>
              <a:gd name="connsiteX30" fmla="*/ 85725 w 800100"/>
              <a:gd name="connsiteY30" fmla="*/ 520741 h 800100"/>
              <a:gd name="connsiteX31" fmla="*/ 85725 w 800100"/>
              <a:gd name="connsiteY31" fmla="*/ 642938 h 800100"/>
              <a:gd name="connsiteX32" fmla="*/ 242888 w 800100"/>
              <a:gd name="connsiteY32" fmla="*/ 800100 h 800100"/>
              <a:gd name="connsiteX33" fmla="*/ 442913 w 800100"/>
              <a:gd name="connsiteY33" fmla="*/ 800100 h 800100"/>
              <a:gd name="connsiteX34" fmla="*/ 600075 w 800100"/>
              <a:gd name="connsiteY34" fmla="*/ 642938 h 800100"/>
              <a:gd name="connsiteX35" fmla="*/ 600075 w 800100"/>
              <a:gd name="connsiteY35" fmla="*/ 453180 h 800100"/>
              <a:gd name="connsiteX36" fmla="*/ 800100 w 800100"/>
              <a:gd name="connsiteY36" fmla="*/ 214313 h 800100"/>
              <a:gd name="connsiteX37" fmla="*/ 800100 w 800100"/>
              <a:gd name="connsiteY37" fmla="*/ 71438 h 800100"/>
              <a:gd name="connsiteX38" fmla="*/ 757238 w 800100"/>
              <a:gd name="connsiteY38" fmla="*/ 28575 h 800100"/>
              <a:gd name="connsiteX39" fmla="*/ 57150 w 800100"/>
              <a:gd name="connsiteY39" fmla="*/ 400050 h 800100"/>
              <a:gd name="connsiteX40" fmla="*/ 128588 w 800100"/>
              <a:gd name="connsiteY40" fmla="*/ 328613 h 800100"/>
              <a:gd name="connsiteX41" fmla="*/ 200025 w 800100"/>
              <a:gd name="connsiteY41" fmla="*/ 400050 h 800100"/>
              <a:gd name="connsiteX42" fmla="*/ 128588 w 800100"/>
              <a:gd name="connsiteY42" fmla="*/ 471488 h 800100"/>
              <a:gd name="connsiteX43" fmla="*/ 57150 w 800100"/>
              <a:gd name="connsiteY43" fmla="*/ 400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0100" h="800100">
                <a:moveTo>
                  <a:pt x="757238" y="28575"/>
                </a:moveTo>
                <a:lnTo>
                  <a:pt x="683181" y="28575"/>
                </a:lnTo>
                <a:cubicBezTo>
                  <a:pt x="677275" y="11963"/>
                  <a:pt x="661578" y="0"/>
                  <a:pt x="642938" y="0"/>
                </a:cubicBezTo>
                <a:cubicBezTo>
                  <a:pt x="619268" y="0"/>
                  <a:pt x="600075" y="19193"/>
                  <a:pt x="600075" y="42863"/>
                </a:cubicBezTo>
                <a:lnTo>
                  <a:pt x="600075" y="100013"/>
                </a:lnTo>
                <a:cubicBezTo>
                  <a:pt x="600075" y="123682"/>
                  <a:pt x="619268" y="142875"/>
                  <a:pt x="642938" y="142875"/>
                </a:cubicBezTo>
                <a:cubicBezTo>
                  <a:pt x="661568" y="142875"/>
                  <a:pt x="677275" y="130912"/>
                  <a:pt x="683181" y="114300"/>
                </a:cubicBezTo>
                <a:lnTo>
                  <a:pt x="714375" y="114300"/>
                </a:lnTo>
                <a:lnTo>
                  <a:pt x="714375" y="214313"/>
                </a:lnTo>
                <a:cubicBezTo>
                  <a:pt x="714375" y="300971"/>
                  <a:pt x="643871" y="371475"/>
                  <a:pt x="557213" y="371475"/>
                </a:cubicBezTo>
                <a:cubicBezTo>
                  <a:pt x="470554" y="371475"/>
                  <a:pt x="400050" y="300971"/>
                  <a:pt x="400050" y="214313"/>
                </a:cubicBezTo>
                <a:lnTo>
                  <a:pt x="400050" y="114300"/>
                </a:lnTo>
                <a:lnTo>
                  <a:pt x="431244" y="114300"/>
                </a:lnTo>
                <a:cubicBezTo>
                  <a:pt x="437150" y="130912"/>
                  <a:pt x="452847" y="142875"/>
                  <a:pt x="471488" y="142875"/>
                </a:cubicBezTo>
                <a:cubicBezTo>
                  <a:pt x="495157" y="142875"/>
                  <a:pt x="514350" y="123682"/>
                  <a:pt x="514350" y="100013"/>
                </a:cubicBezTo>
                <a:lnTo>
                  <a:pt x="514350" y="42863"/>
                </a:lnTo>
                <a:cubicBezTo>
                  <a:pt x="514350" y="19193"/>
                  <a:pt x="495157" y="0"/>
                  <a:pt x="471488" y="0"/>
                </a:cubicBezTo>
                <a:cubicBezTo>
                  <a:pt x="452857" y="0"/>
                  <a:pt x="437150" y="11963"/>
                  <a:pt x="431244" y="28575"/>
                </a:cubicBezTo>
                <a:lnTo>
                  <a:pt x="357188" y="28575"/>
                </a:lnTo>
                <a:cubicBezTo>
                  <a:pt x="333508" y="28575"/>
                  <a:pt x="314325" y="47758"/>
                  <a:pt x="314325" y="71438"/>
                </a:cubicBezTo>
                <a:lnTo>
                  <a:pt x="314325" y="214313"/>
                </a:lnTo>
                <a:cubicBezTo>
                  <a:pt x="314325" y="333594"/>
                  <a:pt x="400822" y="432845"/>
                  <a:pt x="514350" y="453180"/>
                </a:cubicBezTo>
                <a:lnTo>
                  <a:pt x="514350" y="642938"/>
                </a:lnTo>
                <a:cubicBezTo>
                  <a:pt x="514350" y="682323"/>
                  <a:pt x="482298" y="714375"/>
                  <a:pt x="442913" y="714375"/>
                </a:cubicBezTo>
                <a:lnTo>
                  <a:pt x="242888" y="714375"/>
                </a:lnTo>
                <a:cubicBezTo>
                  <a:pt x="203502" y="714375"/>
                  <a:pt x="171450" y="682323"/>
                  <a:pt x="171450" y="642938"/>
                </a:cubicBezTo>
                <a:lnTo>
                  <a:pt x="171450" y="520741"/>
                </a:lnTo>
                <a:cubicBezTo>
                  <a:pt x="221237" y="502987"/>
                  <a:pt x="257175" y="455857"/>
                  <a:pt x="257175" y="400050"/>
                </a:cubicBezTo>
                <a:cubicBezTo>
                  <a:pt x="257175" y="329146"/>
                  <a:pt x="199492" y="271463"/>
                  <a:pt x="128588" y="271463"/>
                </a:cubicBezTo>
                <a:cubicBezTo>
                  <a:pt x="57683" y="271463"/>
                  <a:pt x="0" y="329146"/>
                  <a:pt x="0" y="400050"/>
                </a:cubicBezTo>
                <a:cubicBezTo>
                  <a:pt x="0" y="455857"/>
                  <a:pt x="35938" y="502987"/>
                  <a:pt x="85725" y="520741"/>
                </a:cubicBezTo>
                <a:lnTo>
                  <a:pt x="85725" y="642938"/>
                </a:lnTo>
                <a:cubicBezTo>
                  <a:pt x="85725" y="729596"/>
                  <a:pt x="156229" y="800100"/>
                  <a:pt x="242888" y="800100"/>
                </a:cubicBezTo>
                <a:lnTo>
                  <a:pt x="442913" y="800100"/>
                </a:lnTo>
                <a:cubicBezTo>
                  <a:pt x="529571" y="800100"/>
                  <a:pt x="600075" y="729596"/>
                  <a:pt x="600075" y="642938"/>
                </a:cubicBezTo>
                <a:lnTo>
                  <a:pt x="600075" y="453180"/>
                </a:lnTo>
                <a:cubicBezTo>
                  <a:pt x="713603" y="432845"/>
                  <a:pt x="800100" y="333594"/>
                  <a:pt x="800100" y="214313"/>
                </a:cubicBezTo>
                <a:lnTo>
                  <a:pt x="800100" y="71438"/>
                </a:lnTo>
                <a:cubicBezTo>
                  <a:pt x="800100" y="47758"/>
                  <a:pt x="780917" y="28575"/>
                  <a:pt x="757238" y="28575"/>
                </a:cubicBezTo>
                <a:close/>
                <a:moveTo>
                  <a:pt x="57150" y="400050"/>
                </a:moveTo>
                <a:cubicBezTo>
                  <a:pt x="57150" y="360664"/>
                  <a:pt x="89202" y="328613"/>
                  <a:pt x="128588" y="328613"/>
                </a:cubicBezTo>
                <a:cubicBezTo>
                  <a:pt x="167973" y="328613"/>
                  <a:pt x="200025" y="360664"/>
                  <a:pt x="200025" y="400050"/>
                </a:cubicBezTo>
                <a:cubicBezTo>
                  <a:pt x="200025" y="439436"/>
                  <a:pt x="167973" y="471488"/>
                  <a:pt x="128588" y="471488"/>
                </a:cubicBezTo>
                <a:cubicBezTo>
                  <a:pt x="89202" y="471488"/>
                  <a:pt x="57150" y="439436"/>
                  <a:pt x="57150" y="400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
              <a:ea typeface="+mn-ea"/>
              <a:cs typeface="+mn-cs"/>
            </a:endParaRPr>
          </a:p>
        </p:txBody>
      </p:sp>
      <p:grpSp>
        <p:nvGrpSpPr>
          <p:cNvPr id="69" name="Group 68" descr="Icon Plaster">
            <a:extLst>
              <a:ext uri="{FF2B5EF4-FFF2-40B4-BE49-F238E27FC236}">
                <a16:creationId xmlns:a16="http://schemas.microsoft.com/office/drawing/2014/main" id="{DB470874-CC94-462D-9F62-0D114CE75994}"/>
              </a:ext>
            </a:extLst>
          </p:cNvPr>
          <p:cNvGrpSpPr>
            <a:grpSpLocks noChangeAspect="1"/>
          </p:cNvGrpSpPr>
          <p:nvPr/>
        </p:nvGrpSpPr>
        <p:grpSpPr>
          <a:xfrm>
            <a:off x="1007519" y="2005874"/>
            <a:ext cx="272103" cy="272748"/>
            <a:chOff x="4543214" y="4114712"/>
            <a:chExt cx="301914" cy="302629"/>
          </a:xfrm>
        </p:grpSpPr>
        <p:sp>
          <p:nvSpPr>
            <p:cNvPr id="46" name="Freeform: Shape 45">
              <a:extLst>
                <a:ext uri="{FF2B5EF4-FFF2-40B4-BE49-F238E27FC236}">
                  <a16:creationId xmlns:a16="http://schemas.microsoft.com/office/drawing/2014/main" id="{E5D7B243-4C7E-41A0-8DC9-7064981F3372}"/>
                </a:ext>
              </a:extLst>
            </p:cNvPr>
            <p:cNvSpPr/>
            <p:nvPr/>
          </p:nvSpPr>
          <p:spPr>
            <a:xfrm>
              <a:off x="4543292" y="4282753"/>
              <a:ext cx="134588" cy="134588"/>
            </a:xfrm>
            <a:custGeom>
              <a:avLst/>
              <a:gdLst>
                <a:gd name="connsiteX0" fmla="*/ 359379 w 352425"/>
                <a:gd name="connsiteY0" fmla="*/ 240430 h 352425"/>
                <a:gd name="connsiteX1" fmla="*/ 281731 w 352425"/>
                <a:gd name="connsiteY1" fmla="*/ 318078 h 352425"/>
                <a:gd name="connsiteX2" fmla="*/ 84278 w 352425"/>
                <a:gd name="connsiteY2" fmla="*/ 322707 h 352425"/>
                <a:gd name="connsiteX3" fmla="*/ 32176 w 352425"/>
                <a:gd name="connsiteY3" fmla="*/ 268519 h 352425"/>
                <a:gd name="connsiteX4" fmla="*/ 41892 w 352425"/>
                <a:gd name="connsiteY4" fmla="*/ 77076 h 352425"/>
                <a:gd name="connsiteX5" fmla="*/ 118968 w 352425"/>
                <a:gd name="connsiteY5" fmla="*/ 0 h 352425"/>
                <a:gd name="connsiteX6" fmla="*/ 359379 w 352425"/>
                <a:gd name="connsiteY6" fmla="*/ 24043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425" h="352425">
                  <a:moveTo>
                    <a:pt x="359379" y="240430"/>
                  </a:moveTo>
                  <a:lnTo>
                    <a:pt x="281731" y="318078"/>
                  </a:lnTo>
                  <a:cubicBezTo>
                    <a:pt x="228020" y="371818"/>
                    <a:pt x="141266" y="373932"/>
                    <a:pt x="84278" y="322707"/>
                  </a:cubicBezTo>
                  <a:cubicBezTo>
                    <a:pt x="66247" y="306495"/>
                    <a:pt x="48731" y="288255"/>
                    <a:pt x="32176" y="268519"/>
                  </a:cubicBezTo>
                  <a:cubicBezTo>
                    <a:pt x="-14230" y="212989"/>
                    <a:pt x="-9962" y="128911"/>
                    <a:pt x="41892" y="77076"/>
                  </a:cubicBezTo>
                  <a:lnTo>
                    <a:pt x="118968" y="0"/>
                  </a:lnTo>
                  <a:lnTo>
                    <a:pt x="359379" y="24043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
                <a:ea typeface="+mn-ea"/>
                <a:cs typeface="+mn-cs"/>
              </a:endParaRPr>
            </a:p>
          </p:txBody>
        </p:sp>
        <p:sp>
          <p:nvSpPr>
            <p:cNvPr id="47" name="Freeform: Shape 46">
              <a:extLst>
                <a:ext uri="{FF2B5EF4-FFF2-40B4-BE49-F238E27FC236}">
                  <a16:creationId xmlns:a16="http://schemas.microsoft.com/office/drawing/2014/main" id="{CAD058DD-18E5-442F-856B-1D7CF5154784}"/>
                </a:ext>
              </a:extLst>
            </p:cNvPr>
            <p:cNvSpPr/>
            <p:nvPr/>
          </p:nvSpPr>
          <p:spPr>
            <a:xfrm>
              <a:off x="4543214" y="4114712"/>
              <a:ext cx="301914" cy="301913"/>
            </a:xfrm>
            <a:custGeom>
              <a:avLst/>
              <a:gdLst>
                <a:gd name="connsiteX0" fmla="*/ 640426 w 790575"/>
                <a:gd name="connsiteY0" fmla="*/ 399610 h 790575"/>
                <a:gd name="connsiteX1" fmla="*/ 758269 w 790575"/>
                <a:gd name="connsiteY1" fmla="*/ 281766 h 790575"/>
                <a:gd name="connsiteX2" fmla="*/ 762927 w 790575"/>
                <a:gd name="connsiteY2" fmla="*/ 84313 h 790575"/>
                <a:gd name="connsiteX3" fmla="*/ 708682 w 790575"/>
                <a:gd name="connsiteY3" fmla="*/ 32202 h 790575"/>
                <a:gd name="connsiteX4" fmla="*/ 517249 w 790575"/>
                <a:gd name="connsiteY4" fmla="*/ 41917 h 790575"/>
                <a:gd name="connsiteX5" fmla="*/ 399996 w 790575"/>
                <a:gd name="connsiteY5" fmla="*/ 159170 h 790575"/>
                <a:gd name="connsiteX6" fmla="*/ 282734 w 790575"/>
                <a:gd name="connsiteY6" fmla="*/ 41908 h 790575"/>
                <a:gd name="connsiteX7" fmla="*/ 91300 w 790575"/>
                <a:gd name="connsiteY7" fmla="*/ 32183 h 790575"/>
                <a:gd name="connsiteX8" fmla="*/ 37055 w 790575"/>
                <a:gd name="connsiteY8" fmla="*/ 84313 h 790575"/>
                <a:gd name="connsiteX9" fmla="*/ 41713 w 790575"/>
                <a:gd name="connsiteY9" fmla="*/ 281766 h 790575"/>
                <a:gd name="connsiteX10" fmla="*/ 518058 w 790575"/>
                <a:gd name="connsiteY10" fmla="*/ 758093 h 790575"/>
                <a:gd name="connsiteX11" fmla="*/ 715512 w 790575"/>
                <a:gd name="connsiteY11" fmla="*/ 762722 h 790575"/>
                <a:gd name="connsiteX12" fmla="*/ 767642 w 790575"/>
                <a:gd name="connsiteY12" fmla="*/ 708515 h 790575"/>
                <a:gd name="connsiteX13" fmla="*/ 757907 w 790575"/>
                <a:gd name="connsiteY13" fmla="*/ 517081 h 790575"/>
                <a:gd name="connsiteX14" fmla="*/ 640426 w 790575"/>
                <a:gd name="connsiteY14" fmla="*/ 399610 h 790575"/>
                <a:gd name="connsiteX15" fmla="*/ 485721 w 790575"/>
                <a:gd name="connsiteY15" fmla="*/ 356957 h 790575"/>
                <a:gd name="connsiteX16" fmla="*/ 442859 w 790575"/>
                <a:gd name="connsiteY16" fmla="*/ 399819 h 790575"/>
                <a:gd name="connsiteX17" fmla="*/ 399996 w 790575"/>
                <a:gd name="connsiteY17" fmla="*/ 356957 h 790575"/>
                <a:gd name="connsiteX18" fmla="*/ 442859 w 790575"/>
                <a:gd name="connsiteY18" fmla="*/ 314094 h 790575"/>
                <a:gd name="connsiteX19" fmla="*/ 485721 w 790575"/>
                <a:gd name="connsiteY19" fmla="*/ 356957 h 790575"/>
                <a:gd name="connsiteX20" fmla="*/ 357134 w 790575"/>
                <a:gd name="connsiteY20" fmla="*/ 228369 h 790575"/>
                <a:gd name="connsiteX21" fmla="*/ 399996 w 790575"/>
                <a:gd name="connsiteY21" fmla="*/ 271232 h 790575"/>
                <a:gd name="connsiteX22" fmla="*/ 357134 w 790575"/>
                <a:gd name="connsiteY22" fmla="*/ 314094 h 790575"/>
                <a:gd name="connsiteX23" fmla="*/ 314271 w 790575"/>
                <a:gd name="connsiteY23" fmla="*/ 271232 h 790575"/>
                <a:gd name="connsiteX24" fmla="*/ 357134 w 790575"/>
                <a:gd name="connsiteY24" fmla="*/ 228369 h 790575"/>
                <a:gd name="connsiteX25" fmla="*/ 271409 w 790575"/>
                <a:gd name="connsiteY25" fmla="*/ 399819 h 790575"/>
                <a:gd name="connsiteX26" fmla="*/ 228546 w 790575"/>
                <a:gd name="connsiteY26" fmla="*/ 356957 h 790575"/>
                <a:gd name="connsiteX27" fmla="*/ 271409 w 790575"/>
                <a:gd name="connsiteY27" fmla="*/ 314094 h 790575"/>
                <a:gd name="connsiteX28" fmla="*/ 314271 w 790575"/>
                <a:gd name="connsiteY28" fmla="*/ 356957 h 790575"/>
                <a:gd name="connsiteX29" fmla="*/ 271409 w 790575"/>
                <a:gd name="connsiteY29" fmla="*/ 399819 h 790575"/>
                <a:gd name="connsiteX30" fmla="*/ 357134 w 790575"/>
                <a:gd name="connsiteY30" fmla="*/ 485544 h 790575"/>
                <a:gd name="connsiteX31" fmla="*/ 314271 w 790575"/>
                <a:gd name="connsiteY31" fmla="*/ 442682 h 790575"/>
                <a:gd name="connsiteX32" fmla="*/ 357134 w 790575"/>
                <a:gd name="connsiteY32" fmla="*/ 399819 h 790575"/>
                <a:gd name="connsiteX33" fmla="*/ 399996 w 790575"/>
                <a:gd name="connsiteY33" fmla="*/ 442682 h 790575"/>
                <a:gd name="connsiteX34" fmla="*/ 357134 w 790575"/>
                <a:gd name="connsiteY34" fmla="*/ 485544 h 790575"/>
                <a:gd name="connsiteX35" fmla="*/ 442859 w 790575"/>
                <a:gd name="connsiteY35" fmla="*/ 571269 h 790575"/>
                <a:gd name="connsiteX36" fmla="*/ 399996 w 790575"/>
                <a:gd name="connsiteY36" fmla="*/ 528407 h 790575"/>
                <a:gd name="connsiteX37" fmla="*/ 442859 w 790575"/>
                <a:gd name="connsiteY37" fmla="*/ 485544 h 790575"/>
                <a:gd name="connsiteX38" fmla="*/ 485721 w 790575"/>
                <a:gd name="connsiteY38" fmla="*/ 528407 h 790575"/>
                <a:gd name="connsiteX39" fmla="*/ 442859 w 790575"/>
                <a:gd name="connsiteY39" fmla="*/ 571269 h 790575"/>
                <a:gd name="connsiteX40" fmla="*/ 528584 w 790575"/>
                <a:gd name="connsiteY40" fmla="*/ 485544 h 790575"/>
                <a:gd name="connsiteX41" fmla="*/ 485721 w 790575"/>
                <a:gd name="connsiteY41" fmla="*/ 442682 h 790575"/>
                <a:gd name="connsiteX42" fmla="*/ 528584 w 790575"/>
                <a:gd name="connsiteY42" fmla="*/ 399819 h 790575"/>
                <a:gd name="connsiteX43" fmla="*/ 571446 w 790575"/>
                <a:gd name="connsiteY43" fmla="*/ 442682 h 790575"/>
                <a:gd name="connsiteX44" fmla="*/ 528584 w 790575"/>
                <a:gd name="connsiteY44" fmla="*/ 485544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90575" h="790575">
                  <a:moveTo>
                    <a:pt x="640426" y="399610"/>
                  </a:moveTo>
                  <a:lnTo>
                    <a:pt x="758269" y="281766"/>
                  </a:lnTo>
                  <a:cubicBezTo>
                    <a:pt x="812048" y="227979"/>
                    <a:pt x="814076" y="141254"/>
                    <a:pt x="762927" y="84313"/>
                  </a:cubicBezTo>
                  <a:cubicBezTo>
                    <a:pt x="746630" y="66206"/>
                    <a:pt x="728380" y="48661"/>
                    <a:pt x="708682" y="32202"/>
                  </a:cubicBezTo>
                  <a:cubicBezTo>
                    <a:pt x="653152" y="-14223"/>
                    <a:pt x="569103" y="-9918"/>
                    <a:pt x="517249" y="41917"/>
                  </a:cubicBezTo>
                  <a:lnTo>
                    <a:pt x="399996" y="159170"/>
                  </a:lnTo>
                  <a:lnTo>
                    <a:pt x="282734" y="41908"/>
                  </a:lnTo>
                  <a:cubicBezTo>
                    <a:pt x="230861" y="-9956"/>
                    <a:pt x="146802" y="-14242"/>
                    <a:pt x="91300" y="32183"/>
                  </a:cubicBezTo>
                  <a:cubicBezTo>
                    <a:pt x="71603" y="48661"/>
                    <a:pt x="53353" y="66197"/>
                    <a:pt x="37055" y="84313"/>
                  </a:cubicBezTo>
                  <a:cubicBezTo>
                    <a:pt x="-14094" y="141254"/>
                    <a:pt x="-12056" y="227979"/>
                    <a:pt x="41713" y="281766"/>
                  </a:cubicBezTo>
                  <a:lnTo>
                    <a:pt x="518058" y="758093"/>
                  </a:lnTo>
                  <a:cubicBezTo>
                    <a:pt x="571884" y="811947"/>
                    <a:pt x="658638" y="813842"/>
                    <a:pt x="715512" y="762722"/>
                  </a:cubicBezTo>
                  <a:cubicBezTo>
                    <a:pt x="733590" y="746463"/>
                    <a:pt x="751116" y="728232"/>
                    <a:pt x="767642" y="708515"/>
                  </a:cubicBezTo>
                  <a:cubicBezTo>
                    <a:pt x="814019" y="652994"/>
                    <a:pt x="809752" y="568917"/>
                    <a:pt x="757907" y="517081"/>
                  </a:cubicBezTo>
                  <a:lnTo>
                    <a:pt x="640426" y="399610"/>
                  </a:lnTo>
                  <a:close/>
                  <a:moveTo>
                    <a:pt x="485721" y="356957"/>
                  </a:moveTo>
                  <a:cubicBezTo>
                    <a:pt x="485721" y="380626"/>
                    <a:pt x="466528" y="399819"/>
                    <a:pt x="442859" y="399819"/>
                  </a:cubicBezTo>
                  <a:cubicBezTo>
                    <a:pt x="419189" y="399819"/>
                    <a:pt x="399996" y="380626"/>
                    <a:pt x="399996" y="356957"/>
                  </a:cubicBezTo>
                  <a:cubicBezTo>
                    <a:pt x="399996" y="333287"/>
                    <a:pt x="419189" y="314094"/>
                    <a:pt x="442859" y="314094"/>
                  </a:cubicBezTo>
                  <a:cubicBezTo>
                    <a:pt x="466528" y="314094"/>
                    <a:pt x="485721" y="333287"/>
                    <a:pt x="485721" y="356957"/>
                  </a:cubicBezTo>
                  <a:close/>
                  <a:moveTo>
                    <a:pt x="357134" y="228369"/>
                  </a:moveTo>
                  <a:cubicBezTo>
                    <a:pt x="380803" y="228369"/>
                    <a:pt x="399996" y="247562"/>
                    <a:pt x="399996" y="271232"/>
                  </a:cubicBezTo>
                  <a:cubicBezTo>
                    <a:pt x="399996" y="294901"/>
                    <a:pt x="380803" y="314094"/>
                    <a:pt x="357134" y="314094"/>
                  </a:cubicBezTo>
                  <a:cubicBezTo>
                    <a:pt x="333464" y="314094"/>
                    <a:pt x="314271" y="294901"/>
                    <a:pt x="314271" y="271232"/>
                  </a:cubicBezTo>
                  <a:cubicBezTo>
                    <a:pt x="314271" y="247562"/>
                    <a:pt x="333464" y="228369"/>
                    <a:pt x="357134" y="228369"/>
                  </a:cubicBezTo>
                  <a:close/>
                  <a:moveTo>
                    <a:pt x="271409" y="399819"/>
                  </a:moveTo>
                  <a:cubicBezTo>
                    <a:pt x="247739" y="399819"/>
                    <a:pt x="228546" y="380626"/>
                    <a:pt x="228546" y="356957"/>
                  </a:cubicBezTo>
                  <a:cubicBezTo>
                    <a:pt x="228546" y="333287"/>
                    <a:pt x="247739" y="314094"/>
                    <a:pt x="271409" y="314094"/>
                  </a:cubicBezTo>
                  <a:cubicBezTo>
                    <a:pt x="295078" y="314094"/>
                    <a:pt x="314271" y="333287"/>
                    <a:pt x="314271" y="356957"/>
                  </a:cubicBezTo>
                  <a:cubicBezTo>
                    <a:pt x="314271" y="380626"/>
                    <a:pt x="295078" y="399819"/>
                    <a:pt x="271409" y="399819"/>
                  </a:cubicBezTo>
                  <a:close/>
                  <a:moveTo>
                    <a:pt x="357134" y="485544"/>
                  </a:moveTo>
                  <a:cubicBezTo>
                    <a:pt x="333464" y="485544"/>
                    <a:pt x="314271" y="466351"/>
                    <a:pt x="314271" y="442682"/>
                  </a:cubicBezTo>
                  <a:cubicBezTo>
                    <a:pt x="314271" y="419012"/>
                    <a:pt x="333464" y="399819"/>
                    <a:pt x="357134" y="399819"/>
                  </a:cubicBezTo>
                  <a:cubicBezTo>
                    <a:pt x="380803" y="399819"/>
                    <a:pt x="399996" y="419012"/>
                    <a:pt x="399996" y="442682"/>
                  </a:cubicBezTo>
                  <a:cubicBezTo>
                    <a:pt x="399996" y="466351"/>
                    <a:pt x="380803" y="485544"/>
                    <a:pt x="357134" y="485544"/>
                  </a:cubicBezTo>
                  <a:close/>
                  <a:moveTo>
                    <a:pt x="442859" y="571269"/>
                  </a:moveTo>
                  <a:cubicBezTo>
                    <a:pt x="419189" y="571269"/>
                    <a:pt x="399996" y="552076"/>
                    <a:pt x="399996" y="528407"/>
                  </a:cubicBezTo>
                  <a:cubicBezTo>
                    <a:pt x="399996" y="504737"/>
                    <a:pt x="419189" y="485544"/>
                    <a:pt x="442859" y="485544"/>
                  </a:cubicBezTo>
                  <a:cubicBezTo>
                    <a:pt x="466528" y="485544"/>
                    <a:pt x="485721" y="504737"/>
                    <a:pt x="485721" y="528407"/>
                  </a:cubicBezTo>
                  <a:cubicBezTo>
                    <a:pt x="485721" y="552076"/>
                    <a:pt x="466528" y="571269"/>
                    <a:pt x="442859" y="571269"/>
                  </a:cubicBezTo>
                  <a:close/>
                  <a:moveTo>
                    <a:pt x="528584" y="485544"/>
                  </a:moveTo>
                  <a:cubicBezTo>
                    <a:pt x="504914" y="485544"/>
                    <a:pt x="485721" y="466351"/>
                    <a:pt x="485721" y="442682"/>
                  </a:cubicBezTo>
                  <a:cubicBezTo>
                    <a:pt x="485721" y="419012"/>
                    <a:pt x="504914" y="399819"/>
                    <a:pt x="528584" y="399819"/>
                  </a:cubicBezTo>
                  <a:cubicBezTo>
                    <a:pt x="552253" y="399819"/>
                    <a:pt x="571446" y="419012"/>
                    <a:pt x="571446" y="442682"/>
                  </a:cubicBezTo>
                  <a:cubicBezTo>
                    <a:pt x="571446" y="466351"/>
                    <a:pt x="552253" y="485544"/>
                    <a:pt x="528584" y="48554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
                <a:ea typeface="+mn-ea"/>
                <a:cs typeface="+mn-cs"/>
              </a:endParaRPr>
            </a:p>
          </p:txBody>
        </p:sp>
      </p:grpSp>
      <p:sp>
        <p:nvSpPr>
          <p:cNvPr id="51" name="Graphic 21" descr="Icon Phone ">
            <a:extLst>
              <a:ext uri="{FF2B5EF4-FFF2-40B4-BE49-F238E27FC236}">
                <a16:creationId xmlns:a16="http://schemas.microsoft.com/office/drawing/2014/main" id="{9DB23001-17A7-4A97-8F18-88D642E8799B}"/>
              </a:ext>
            </a:extLst>
          </p:cNvPr>
          <p:cNvSpPr>
            <a:spLocks noChangeAspect="1"/>
          </p:cNvSpPr>
          <p:nvPr/>
        </p:nvSpPr>
        <p:spPr>
          <a:xfrm>
            <a:off x="4527282" y="4158718"/>
            <a:ext cx="300079" cy="279619"/>
          </a:xfrm>
          <a:custGeom>
            <a:avLst/>
            <a:gdLst>
              <a:gd name="connsiteX0" fmla="*/ 755475 w 838200"/>
              <a:gd name="connsiteY0" fmla="*/ 394211 h 781050"/>
              <a:gd name="connsiteX1" fmla="*/ 639994 w 838200"/>
              <a:gd name="connsiteY1" fmla="*/ 317154 h 781050"/>
              <a:gd name="connsiteX2" fmla="*/ 567661 w 838200"/>
              <a:gd name="connsiteY2" fmla="*/ 317154 h 781050"/>
              <a:gd name="connsiteX3" fmla="*/ 567661 w 838200"/>
              <a:gd name="connsiteY3" fmla="*/ 283816 h 781050"/>
              <a:gd name="connsiteX4" fmla="*/ 529561 w 838200"/>
              <a:gd name="connsiteY4" fmla="*/ 245716 h 781050"/>
              <a:gd name="connsiteX5" fmla="*/ 498604 w 838200"/>
              <a:gd name="connsiteY5" fmla="*/ 245716 h 781050"/>
              <a:gd name="connsiteX6" fmla="*/ 460504 w 838200"/>
              <a:gd name="connsiteY6" fmla="*/ 283816 h 781050"/>
              <a:gd name="connsiteX7" fmla="*/ 460504 w 838200"/>
              <a:gd name="connsiteY7" fmla="*/ 317154 h 781050"/>
              <a:gd name="connsiteX8" fmla="*/ 377161 w 838200"/>
              <a:gd name="connsiteY8" fmla="*/ 317154 h 781050"/>
              <a:gd name="connsiteX9" fmla="*/ 377161 w 838200"/>
              <a:gd name="connsiteY9" fmla="*/ 283816 h 781050"/>
              <a:gd name="connsiteX10" fmla="*/ 339061 w 838200"/>
              <a:gd name="connsiteY10" fmla="*/ 245716 h 781050"/>
              <a:gd name="connsiteX11" fmla="*/ 308104 w 838200"/>
              <a:gd name="connsiteY11" fmla="*/ 245716 h 781050"/>
              <a:gd name="connsiteX12" fmla="*/ 270004 w 838200"/>
              <a:gd name="connsiteY12" fmla="*/ 283816 h 781050"/>
              <a:gd name="connsiteX13" fmla="*/ 270004 w 838200"/>
              <a:gd name="connsiteY13" fmla="*/ 317154 h 781050"/>
              <a:gd name="connsiteX14" fmla="*/ 198062 w 838200"/>
              <a:gd name="connsiteY14" fmla="*/ 317154 h 781050"/>
              <a:gd name="connsiteX15" fmla="*/ 82581 w 838200"/>
              <a:gd name="connsiteY15" fmla="*/ 394211 h 781050"/>
              <a:gd name="connsiteX16" fmla="*/ 64722 w 838200"/>
              <a:gd name="connsiteY16" fmla="*/ 439445 h 781050"/>
              <a:gd name="connsiteX17" fmla="*/ 45710 w 838200"/>
              <a:gd name="connsiteY17" fmla="*/ 760781 h 781050"/>
              <a:gd name="connsiteX18" fmla="*/ 50796 w 838200"/>
              <a:gd name="connsiteY18" fmla="*/ 775068 h 781050"/>
              <a:gd name="connsiteX19" fmla="*/ 64712 w 838200"/>
              <a:gd name="connsiteY19" fmla="*/ 781107 h 781050"/>
              <a:gd name="connsiteX20" fmla="*/ 773334 w 838200"/>
              <a:gd name="connsiteY20" fmla="*/ 781107 h 781050"/>
              <a:gd name="connsiteX21" fmla="*/ 787250 w 838200"/>
              <a:gd name="connsiteY21" fmla="*/ 775068 h 781050"/>
              <a:gd name="connsiteX22" fmla="*/ 792336 w 838200"/>
              <a:gd name="connsiteY22" fmla="*/ 760781 h 781050"/>
              <a:gd name="connsiteX23" fmla="*/ 773325 w 838200"/>
              <a:gd name="connsiteY23" fmla="*/ 439445 h 781050"/>
              <a:gd name="connsiteX24" fmla="*/ 755475 w 838200"/>
              <a:gd name="connsiteY24" fmla="*/ 394211 h 781050"/>
              <a:gd name="connsiteX25" fmla="*/ 565880 w 838200"/>
              <a:gd name="connsiteY25" fmla="*/ 588731 h 781050"/>
              <a:gd name="connsiteX26" fmla="*/ 551592 w 838200"/>
              <a:gd name="connsiteY26" fmla="*/ 603018 h 781050"/>
              <a:gd name="connsiteX27" fmla="*/ 477507 w 838200"/>
              <a:gd name="connsiteY27" fmla="*/ 603018 h 781050"/>
              <a:gd name="connsiteX28" fmla="*/ 477507 w 838200"/>
              <a:gd name="connsiteY28" fmla="*/ 677094 h 781050"/>
              <a:gd name="connsiteX29" fmla="*/ 463219 w 838200"/>
              <a:gd name="connsiteY29" fmla="*/ 691382 h 781050"/>
              <a:gd name="connsiteX30" fmla="*/ 374856 w 838200"/>
              <a:gd name="connsiteY30" fmla="*/ 691382 h 781050"/>
              <a:gd name="connsiteX31" fmla="*/ 360568 w 838200"/>
              <a:gd name="connsiteY31" fmla="*/ 677094 h 781050"/>
              <a:gd name="connsiteX32" fmla="*/ 360568 w 838200"/>
              <a:gd name="connsiteY32" fmla="*/ 603018 h 781050"/>
              <a:gd name="connsiteX33" fmla="*/ 286483 w 838200"/>
              <a:gd name="connsiteY33" fmla="*/ 603018 h 781050"/>
              <a:gd name="connsiteX34" fmla="*/ 272195 w 838200"/>
              <a:gd name="connsiteY34" fmla="*/ 588731 h 781050"/>
              <a:gd name="connsiteX35" fmla="*/ 272195 w 838200"/>
              <a:gd name="connsiteY35" fmla="*/ 500358 h 781050"/>
              <a:gd name="connsiteX36" fmla="*/ 286483 w 838200"/>
              <a:gd name="connsiteY36" fmla="*/ 486070 h 781050"/>
              <a:gd name="connsiteX37" fmla="*/ 360568 w 838200"/>
              <a:gd name="connsiteY37" fmla="*/ 486070 h 781050"/>
              <a:gd name="connsiteX38" fmla="*/ 360568 w 838200"/>
              <a:gd name="connsiteY38" fmla="*/ 411985 h 781050"/>
              <a:gd name="connsiteX39" fmla="*/ 374856 w 838200"/>
              <a:gd name="connsiteY39" fmla="*/ 397697 h 781050"/>
              <a:gd name="connsiteX40" fmla="*/ 463219 w 838200"/>
              <a:gd name="connsiteY40" fmla="*/ 397697 h 781050"/>
              <a:gd name="connsiteX41" fmla="*/ 477507 w 838200"/>
              <a:gd name="connsiteY41" fmla="*/ 411985 h 781050"/>
              <a:gd name="connsiteX42" fmla="*/ 477507 w 838200"/>
              <a:gd name="connsiteY42" fmla="*/ 486061 h 781050"/>
              <a:gd name="connsiteX43" fmla="*/ 551592 w 838200"/>
              <a:gd name="connsiteY43" fmla="*/ 486061 h 781050"/>
              <a:gd name="connsiteX44" fmla="*/ 565880 w 838200"/>
              <a:gd name="connsiteY44" fmla="*/ 500348 h 781050"/>
              <a:gd name="connsiteX45" fmla="*/ 565880 w 838200"/>
              <a:gd name="connsiteY45" fmla="*/ 588731 h 781050"/>
              <a:gd name="connsiteX46" fmla="*/ 827017 w 838200"/>
              <a:gd name="connsiteY46" fmla="*/ 270300 h 781050"/>
              <a:gd name="connsiteX47" fmla="*/ 786164 w 838200"/>
              <a:gd name="connsiteY47" fmla="*/ 293446 h 781050"/>
              <a:gd name="connsiteX48" fmla="*/ 574709 w 838200"/>
              <a:gd name="connsiteY48" fmla="*/ 251803 h 781050"/>
              <a:gd name="connsiteX49" fmla="*/ 554964 w 838200"/>
              <a:gd name="connsiteY49" fmla="*/ 165497 h 781050"/>
              <a:gd name="connsiteX50" fmla="*/ 283597 w 838200"/>
              <a:gd name="connsiteY50" fmla="*/ 164687 h 781050"/>
              <a:gd name="connsiteX51" fmla="*/ 263204 w 838200"/>
              <a:gd name="connsiteY51" fmla="*/ 251089 h 781050"/>
              <a:gd name="connsiteX52" fmla="*/ 53435 w 838200"/>
              <a:gd name="connsiteY52" fmla="*/ 293694 h 781050"/>
              <a:gd name="connsiteX53" fmla="*/ 11448 w 838200"/>
              <a:gd name="connsiteY53" fmla="*/ 270300 h 781050"/>
              <a:gd name="connsiteX54" fmla="*/ 10267 w 838200"/>
              <a:gd name="connsiteY54" fmla="*/ 147466 h 781050"/>
              <a:gd name="connsiteX55" fmla="*/ 418842 w 838200"/>
              <a:gd name="connsiteY55" fmla="*/ 0 h 781050"/>
              <a:gd name="connsiteX56" fmla="*/ 827474 w 838200"/>
              <a:gd name="connsiteY56" fmla="*/ 147676 h 781050"/>
              <a:gd name="connsiteX57" fmla="*/ 827017 w 838200"/>
              <a:gd name="connsiteY57" fmla="*/ 27030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38200" h="781050">
                <a:moveTo>
                  <a:pt x="755475" y="394211"/>
                </a:moveTo>
                <a:cubicBezTo>
                  <a:pt x="754865" y="393535"/>
                  <a:pt x="655367" y="317154"/>
                  <a:pt x="639994" y="317154"/>
                </a:cubicBezTo>
                <a:lnTo>
                  <a:pt x="567661" y="317154"/>
                </a:lnTo>
                <a:lnTo>
                  <a:pt x="567661" y="283816"/>
                </a:lnTo>
                <a:cubicBezTo>
                  <a:pt x="567661" y="262804"/>
                  <a:pt x="550573" y="245716"/>
                  <a:pt x="529561" y="245716"/>
                </a:cubicBezTo>
                <a:lnTo>
                  <a:pt x="498604" y="245716"/>
                </a:lnTo>
                <a:cubicBezTo>
                  <a:pt x="477592" y="245716"/>
                  <a:pt x="460504" y="262804"/>
                  <a:pt x="460504" y="283816"/>
                </a:cubicBezTo>
                <a:lnTo>
                  <a:pt x="460504" y="317154"/>
                </a:lnTo>
                <a:lnTo>
                  <a:pt x="377161" y="317154"/>
                </a:lnTo>
                <a:lnTo>
                  <a:pt x="377161" y="283816"/>
                </a:lnTo>
                <a:cubicBezTo>
                  <a:pt x="377161" y="262804"/>
                  <a:pt x="360073" y="245716"/>
                  <a:pt x="339061" y="245716"/>
                </a:cubicBezTo>
                <a:lnTo>
                  <a:pt x="308104" y="245716"/>
                </a:lnTo>
                <a:cubicBezTo>
                  <a:pt x="287092" y="245716"/>
                  <a:pt x="270004" y="262804"/>
                  <a:pt x="270004" y="283816"/>
                </a:cubicBezTo>
                <a:lnTo>
                  <a:pt x="270004" y="317154"/>
                </a:lnTo>
                <a:lnTo>
                  <a:pt x="198062" y="317154"/>
                </a:lnTo>
                <a:cubicBezTo>
                  <a:pt x="182689" y="317154"/>
                  <a:pt x="83191" y="393535"/>
                  <a:pt x="82581" y="394211"/>
                </a:cubicBezTo>
                <a:cubicBezTo>
                  <a:pt x="72389" y="405336"/>
                  <a:pt x="64941" y="424234"/>
                  <a:pt x="64722" y="439445"/>
                </a:cubicBezTo>
                <a:lnTo>
                  <a:pt x="45710" y="760781"/>
                </a:lnTo>
                <a:cubicBezTo>
                  <a:pt x="45357" y="766048"/>
                  <a:pt x="47196" y="771220"/>
                  <a:pt x="50796" y="775068"/>
                </a:cubicBezTo>
                <a:cubicBezTo>
                  <a:pt x="54397" y="778916"/>
                  <a:pt x="59435" y="781107"/>
                  <a:pt x="64712" y="781107"/>
                </a:cubicBezTo>
                <a:lnTo>
                  <a:pt x="773334" y="781107"/>
                </a:lnTo>
                <a:cubicBezTo>
                  <a:pt x="778611" y="781107"/>
                  <a:pt x="783650" y="778926"/>
                  <a:pt x="787250" y="775068"/>
                </a:cubicBezTo>
                <a:cubicBezTo>
                  <a:pt x="790851" y="771211"/>
                  <a:pt x="792689" y="766048"/>
                  <a:pt x="792336" y="760781"/>
                </a:cubicBezTo>
                <a:lnTo>
                  <a:pt x="773325" y="439445"/>
                </a:lnTo>
                <a:cubicBezTo>
                  <a:pt x="773115" y="424234"/>
                  <a:pt x="765666" y="405336"/>
                  <a:pt x="755475" y="394211"/>
                </a:cubicBezTo>
                <a:close/>
                <a:moveTo>
                  <a:pt x="565880" y="588731"/>
                </a:moveTo>
                <a:cubicBezTo>
                  <a:pt x="565880" y="596617"/>
                  <a:pt x="559479" y="603018"/>
                  <a:pt x="551592" y="603018"/>
                </a:cubicBezTo>
                <a:lnTo>
                  <a:pt x="477507" y="603018"/>
                </a:lnTo>
                <a:lnTo>
                  <a:pt x="477507" y="677094"/>
                </a:lnTo>
                <a:cubicBezTo>
                  <a:pt x="477507" y="684981"/>
                  <a:pt x="471106" y="691382"/>
                  <a:pt x="463219" y="691382"/>
                </a:cubicBezTo>
                <a:lnTo>
                  <a:pt x="374856" y="691382"/>
                </a:lnTo>
                <a:cubicBezTo>
                  <a:pt x="366969" y="691382"/>
                  <a:pt x="360568" y="684981"/>
                  <a:pt x="360568" y="677094"/>
                </a:cubicBezTo>
                <a:lnTo>
                  <a:pt x="360568" y="603018"/>
                </a:lnTo>
                <a:lnTo>
                  <a:pt x="286483" y="603018"/>
                </a:lnTo>
                <a:cubicBezTo>
                  <a:pt x="278596" y="603018"/>
                  <a:pt x="272195" y="596617"/>
                  <a:pt x="272195" y="588731"/>
                </a:cubicBezTo>
                <a:lnTo>
                  <a:pt x="272195" y="500358"/>
                </a:lnTo>
                <a:cubicBezTo>
                  <a:pt x="272195" y="492471"/>
                  <a:pt x="278596" y="486070"/>
                  <a:pt x="286483" y="486070"/>
                </a:cubicBezTo>
                <a:lnTo>
                  <a:pt x="360568" y="486070"/>
                </a:lnTo>
                <a:lnTo>
                  <a:pt x="360568" y="411985"/>
                </a:lnTo>
                <a:cubicBezTo>
                  <a:pt x="360568" y="404098"/>
                  <a:pt x="366969" y="397697"/>
                  <a:pt x="374856" y="397697"/>
                </a:cubicBezTo>
                <a:lnTo>
                  <a:pt x="463219" y="397697"/>
                </a:lnTo>
                <a:cubicBezTo>
                  <a:pt x="471106" y="397697"/>
                  <a:pt x="477507" y="404098"/>
                  <a:pt x="477507" y="411985"/>
                </a:cubicBezTo>
                <a:lnTo>
                  <a:pt x="477507" y="486061"/>
                </a:lnTo>
                <a:lnTo>
                  <a:pt x="551592" y="486061"/>
                </a:lnTo>
                <a:cubicBezTo>
                  <a:pt x="559479" y="486061"/>
                  <a:pt x="565880" y="492462"/>
                  <a:pt x="565880" y="500348"/>
                </a:cubicBezTo>
                <a:lnTo>
                  <a:pt x="565880" y="588731"/>
                </a:lnTo>
                <a:close/>
                <a:moveTo>
                  <a:pt x="827017" y="270300"/>
                </a:moveTo>
                <a:cubicBezTo>
                  <a:pt x="818111" y="283493"/>
                  <a:pt x="802709" y="291141"/>
                  <a:pt x="786164" y="293446"/>
                </a:cubicBezTo>
                <a:cubicBezTo>
                  <a:pt x="696439" y="305953"/>
                  <a:pt x="589692" y="292132"/>
                  <a:pt x="574709" y="251803"/>
                </a:cubicBezTo>
                <a:cubicBezTo>
                  <a:pt x="570633" y="240830"/>
                  <a:pt x="555354" y="166097"/>
                  <a:pt x="554964" y="165497"/>
                </a:cubicBezTo>
                <a:cubicBezTo>
                  <a:pt x="527351" y="159658"/>
                  <a:pt x="302170" y="158915"/>
                  <a:pt x="283597" y="164687"/>
                </a:cubicBezTo>
                <a:cubicBezTo>
                  <a:pt x="282958" y="165354"/>
                  <a:pt x="265528" y="243040"/>
                  <a:pt x="263204" y="251089"/>
                </a:cubicBezTo>
                <a:cubicBezTo>
                  <a:pt x="250964" y="293665"/>
                  <a:pt x="126520" y="303552"/>
                  <a:pt x="53435" y="293694"/>
                </a:cubicBezTo>
                <a:cubicBezTo>
                  <a:pt x="34470" y="291132"/>
                  <a:pt x="18497" y="283864"/>
                  <a:pt x="11448" y="270300"/>
                </a:cubicBezTo>
                <a:cubicBezTo>
                  <a:pt x="-13602" y="222085"/>
                  <a:pt x="10267" y="147466"/>
                  <a:pt x="10267" y="147466"/>
                </a:cubicBezTo>
                <a:cubicBezTo>
                  <a:pt x="29298" y="67494"/>
                  <a:pt x="194671" y="0"/>
                  <a:pt x="418842" y="0"/>
                </a:cubicBezTo>
                <a:cubicBezTo>
                  <a:pt x="645080" y="0"/>
                  <a:pt x="809158" y="60350"/>
                  <a:pt x="827474" y="147676"/>
                </a:cubicBezTo>
                <a:cubicBezTo>
                  <a:pt x="827608" y="148295"/>
                  <a:pt x="854773" y="229181"/>
                  <a:pt x="827017" y="27030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
              <a:ea typeface="+mn-ea"/>
              <a:cs typeface="+mn-cs"/>
            </a:endParaRPr>
          </a:p>
        </p:txBody>
      </p:sp>
      <p:grpSp>
        <p:nvGrpSpPr>
          <p:cNvPr id="58" name="Group 57" descr="Icon Doctor">
            <a:extLst>
              <a:ext uri="{FF2B5EF4-FFF2-40B4-BE49-F238E27FC236}">
                <a16:creationId xmlns:a16="http://schemas.microsoft.com/office/drawing/2014/main" id="{E9DBD697-D950-4E35-9DE5-A0C834127864}"/>
              </a:ext>
            </a:extLst>
          </p:cNvPr>
          <p:cNvGrpSpPr>
            <a:grpSpLocks noChangeAspect="1"/>
          </p:cNvGrpSpPr>
          <p:nvPr/>
        </p:nvGrpSpPr>
        <p:grpSpPr>
          <a:xfrm>
            <a:off x="972987" y="4126538"/>
            <a:ext cx="316464" cy="384624"/>
            <a:chOff x="6939367" y="37502"/>
            <a:chExt cx="742950" cy="902969"/>
          </a:xfrm>
        </p:grpSpPr>
        <p:sp>
          <p:nvSpPr>
            <p:cNvPr id="54" name="Freeform: Shape 53">
              <a:extLst>
                <a:ext uri="{FF2B5EF4-FFF2-40B4-BE49-F238E27FC236}">
                  <a16:creationId xmlns:a16="http://schemas.microsoft.com/office/drawing/2014/main" id="{48ADB8A8-8157-4E9C-BA76-1F538C33554B}"/>
                </a:ext>
              </a:extLst>
            </p:cNvPr>
            <p:cNvSpPr/>
            <p:nvPr/>
          </p:nvSpPr>
          <p:spPr>
            <a:xfrm>
              <a:off x="7477530" y="594714"/>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
                <a:ea typeface="+mn-ea"/>
                <a:cs typeface="+mn-cs"/>
              </a:endParaRPr>
            </a:p>
          </p:txBody>
        </p:sp>
        <p:sp>
          <p:nvSpPr>
            <p:cNvPr id="55" name="Freeform: Shape 54">
              <a:extLst>
                <a:ext uri="{FF2B5EF4-FFF2-40B4-BE49-F238E27FC236}">
                  <a16:creationId xmlns:a16="http://schemas.microsoft.com/office/drawing/2014/main" id="{CA00A7B0-F072-47CC-9356-6E33947D7A4A}"/>
                </a:ext>
              </a:extLst>
            </p:cNvPr>
            <p:cNvSpPr/>
            <p:nvPr/>
          </p:nvSpPr>
          <p:spPr>
            <a:xfrm>
              <a:off x="6939367" y="454696"/>
              <a:ext cx="742950" cy="485775"/>
            </a:xfrm>
            <a:custGeom>
              <a:avLst/>
              <a:gdLst>
                <a:gd name="connsiteX0" fmla="*/ 556260 w 742950"/>
                <a:gd name="connsiteY0" fmla="*/ 0 h 485775"/>
                <a:gd name="connsiteX1" fmla="*/ 531495 w 742950"/>
                <a:gd name="connsiteY1" fmla="*/ 19050 h 485775"/>
                <a:gd name="connsiteX2" fmla="*/ 581025 w 742950"/>
                <a:gd name="connsiteY2" fmla="*/ 112395 h 485775"/>
                <a:gd name="connsiteX3" fmla="*/ 625793 w 742950"/>
                <a:gd name="connsiteY3" fmla="*/ 168593 h 485775"/>
                <a:gd name="connsiteX4" fmla="*/ 567690 w 742950"/>
                <a:gd name="connsiteY4" fmla="*/ 226695 h 485775"/>
                <a:gd name="connsiteX5" fmla="*/ 509587 w 742950"/>
                <a:gd name="connsiteY5" fmla="*/ 168593 h 485775"/>
                <a:gd name="connsiteX6" fmla="*/ 551498 w 742950"/>
                <a:gd name="connsiteY6" fmla="*/ 113348 h 485775"/>
                <a:gd name="connsiteX7" fmla="*/ 505778 w 742950"/>
                <a:gd name="connsiteY7" fmla="*/ 35243 h 485775"/>
                <a:gd name="connsiteX8" fmla="*/ 376237 w 742950"/>
                <a:gd name="connsiteY8" fmla="*/ 67628 h 485775"/>
                <a:gd name="connsiteX9" fmla="*/ 250508 w 742950"/>
                <a:gd name="connsiteY9" fmla="*/ 37148 h 485775"/>
                <a:gd name="connsiteX10" fmla="*/ 204787 w 742950"/>
                <a:gd name="connsiteY10" fmla="*/ 168593 h 485775"/>
                <a:gd name="connsiteX11" fmla="*/ 290512 w 742950"/>
                <a:gd name="connsiteY11" fmla="*/ 269558 h 485775"/>
                <a:gd name="connsiteX12" fmla="*/ 290512 w 742950"/>
                <a:gd name="connsiteY12" fmla="*/ 337185 h 485775"/>
                <a:gd name="connsiteX13" fmla="*/ 275273 w 742950"/>
                <a:gd name="connsiteY13" fmla="*/ 352425 h 485775"/>
                <a:gd name="connsiteX14" fmla="*/ 228600 w 742950"/>
                <a:gd name="connsiteY14" fmla="*/ 352425 h 485775"/>
                <a:gd name="connsiteX15" fmla="*/ 213360 w 742950"/>
                <a:gd name="connsiteY15" fmla="*/ 337185 h 485775"/>
                <a:gd name="connsiteX16" fmla="*/ 228600 w 742950"/>
                <a:gd name="connsiteY16" fmla="*/ 321945 h 485775"/>
                <a:gd name="connsiteX17" fmla="*/ 260985 w 742950"/>
                <a:gd name="connsiteY17" fmla="*/ 321945 h 485775"/>
                <a:gd name="connsiteX18" fmla="*/ 260985 w 742950"/>
                <a:gd name="connsiteY18" fmla="*/ 268605 h 485775"/>
                <a:gd name="connsiteX19" fmla="*/ 188595 w 742950"/>
                <a:gd name="connsiteY19" fmla="*/ 196215 h 485775"/>
                <a:gd name="connsiteX20" fmla="*/ 116205 w 742950"/>
                <a:gd name="connsiteY20" fmla="*/ 268605 h 485775"/>
                <a:gd name="connsiteX21" fmla="*/ 116205 w 742950"/>
                <a:gd name="connsiteY21" fmla="*/ 321945 h 485775"/>
                <a:gd name="connsiteX22" fmla="*/ 148590 w 742950"/>
                <a:gd name="connsiteY22" fmla="*/ 321945 h 485775"/>
                <a:gd name="connsiteX23" fmla="*/ 163830 w 742950"/>
                <a:gd name="connsiteY23" fmla="*/ 337185 h 485775"/>
                <a:gd name="connsiteX24" fmla="*/ 148590 w 742950"/>
                <a:gd name="connsiteY24" fmla="*/ 352425 h 485775"/>
                <a:gd name="connsiteX25" fmla="*/ 100965 w 742950"/>
                <a:gd name="connsiteY25" fmla="*/ 352425 h 485775"/>
                <a:gd name="connsiteX26" fmla="*/ 85725 w 742950"/>
                <a:gd name="connsiteY26" fmla="*/ 337185 h 485775"/>
                <a:gd name="connsiteX27" fmla="*/ 85725 w 742950"/>
                <a:gd name="connsiteY27" fmla="*/ 269558 h 485775"/>
                <a:gd name="connsiteX28" fmla="*/ 174308 w 742950"/>
                <a:gd name="connsiteY28" fmla="*/ 168593 h 485775"/>
                <a:gd name="connsiteX29" fmla="*/ 223837 w 742950"/>
                <a:gd name="connsiteY29" fmla="*/ 21907 h 485775"/>
                <a:gd name="connsiteX30" fmla="*/ 194310 w 742950"/>
                <a:gd name="connsiteY30" fmla="*/ 0 h 485775"/>
                <a:gd name="connsiteX31" fmla="*/ 0 w 742950"/>
                <a:gd name="connsiteY31" fmla="*/ 259080 h 485775"/>
                <a:gd name="connsiteX32" fmla="*/ 0 w 742950"/>
                <a:gd name="connsiteY32" fmla="*/ 429578 h 485775"/>
                <a:gd name="connsiteX33" fmla="*/ 58103 w 742950"/>
                <a:gd name="connsiteY33" fmla="*/ 487680 h 485775"/>
                <a:gd name="connsiteX34" fmla="*/ 693420 w 742950"/>
                <a:gd name="connsiteY34" fmla="*/ 487680 h 485775"/>
                <a:gd name="connsiteX35" fmla="*/ 751523 w 742950"/>
                <a:gd name="connsiteY35" fmla="*/ 429578 h 485775"/>
                <a:gd name="connsiteX36" fmla="*/ 751523 w 742950"/>
                <a:gd name="connsiteY36" fmla="*/ 259080 h 485775"/>
                <a:gd name="connsiteX37" fmla="*/ 556260 w 742950"/>
                <a:gd name="connsiteY37" fmla="*/ 0 h 485775"/>
                <a:gd name="connsiteX38" fmla="*/ 549593 w 742950"/>
                <a:gd name="connsiteY38" fmla="*/ 366713 h 485775"/>
                <a:gd name="connsiteX39" fmla="*/ 541020 w 742950"/>
                <a:gd name="connsiteY39" fmla="*/ 375285 h 485775"/>
                <a:gd name="connsiteX40" fmla="*/ 502920 w 742950"/>
                <a:gd name="connsiteY40" fmla="*/ 375285 h 485775"/>
                <a:gd name="connsiteX41" fmla="*/ 502920 w 742950"/>
                <a:gd name="connsiteY41" fmla="*/ 414338 h 485775"/>
                <a:gd name="connsiteX42" fmla="*/ 494348 w 742950"/>
                <a:gd name="connsiteY42" fmla="*/ 422910 h 485775"/>
                <a:gd name="connsiteX43" fmla="*/ 461010 w 742950"/>
                <a:gd name="connsiteY43" fmla="*/ 422910 h 485775"/>
                <a:gd name="connsiteX44" fmla="*/ 452437 w 742950"/>
                <a:gd name="connsiteY44" fmla="*/ 414338 h 485775"/>
                <a:gd name="connsiteX45" fmla="*/ 452437 w 742950"/>
                <a:gd name="connsiteY45" fmla="*/ 375285 h 485775"/>
                <a:gd name="connsiteX46" fmla="*/ 414337 w 742950"/>
                <a:gd name="connsiteY46" fmla="*/ 375285 h 485775"/>
                <a:gd name="connsiteX47" fmla="*/ 405765 w 742950"/>
                <a:gd name="connsiteY47" fmla="*/ 366713 h 485775"/>
                <a:gd name="connsiteX48" fmla="*/ 405765 w 742950"/>
                <a:gd name="connsiteY48" fmla="*/ 332422 h 485775"/>
                <a:gd name="connsiteX49" fmla="*/ 414337 w 742950"/>
                <a:gd name="connsiteY49" fmla="*/ 323850 h 485775"/>
                <a:gd name="connsiteX50" fmla="*/ 452437 w 742950"/>
                <a:gd name="connsiteY50" fmla="*/ 323850 h 485775"/>
                <a:gd name="connsiteX51" fmla="*/ 452437 w 742950"/>
                <a:gd name="connsiteY51" fmla="*/ 284797 h 485775"/>
                <a:gd name="connsiteX52" fmla="*/ 461010 w 742950"/>
                <a:gd name="connsiteY52" fmla="*/ 276225 h 485775"/>
                <a:gd name="connsiteX53" fmla="*/ 494348 w 742950"/>
                <a:gd name="connsiteY53" fmla="*/ 276225 h 485775"/>
                <a:gd name="connsiteX54" fmla="*/ 502920 w 742950"/>
                <a:gd name="connsiteY54" fmla="*/ 284797 h 485775"/>
                <a:gd name="connsiteX55" fmla="*/ 502920 w 742950"/>
                <a:gd name="connsiteY55" fmla="*/ 323850 h 485775"/>
                <a:gd name="connsiteX56" fmla="*/ 541020 w 742950"/>
                <a:gd name="connsiteY56" fmla="*/ 323850 h 485775"/>
                <a:gd name="connsiteX57" fmla="*/ 549593 w 742950"/>
                <a:gd name="connsiteY57" fmla="*/ 332422 h 485775"/>
                <a:gd name="connsiteX58" fmla="*/ 549593 w 742950"/>
                <a:gd name="connsiteY58" fmla="*/ 36671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42950" h="485775">
                  <a:moveTo>
                    <a:pt x="556260" y="0"/>
                  </a:moveTo>
                  <a:cubicBezTo>
                    <a:pt x="548640" y="7620"/>
                    <a:pt x="540068" y="13335"/>
                    <a:pt x="531495" y="19050"/>
                  </a:cubicBezTo>
                  <a:cubicBezTo>
                    <a:pt x="550545" y="39053"/>
                    <a:pt x="575310" y="73343"/>
                    <a:pt x="581025" y="112395"/>
                  </a:cubicBezTo>
                  <a:cubicBezTo>
                    <a:pt x="606743" y="118110"/>
                    <a:pt x="625793" y="141923"/>
                    <a:pt x="625793" y="168593"/>
                  </a:cubicBezTo>
                  <a:cubicBezTo>
                    <a:pt x="625793" y="200978"/>
                    <a:pt x="600075" y="226695"/>
                    <a:pt x="567690" y="226695"/>
                  </a:cubicBezTo>
                  <a:cubicBezTo>
                    <a:pt x="535305" y="226695"/>
                    <a:pt x="509587" y="200978"/>
                    <a:pt x="509587" y="168593"/>
                  </a:cubicBezTo>
                  <a:cubicBezTo>
                    <a:pt x="509587" y="142875"/>
                    <a:pt x="527685" y="120015"/>
                    <a:pt x="551498" y="113348"/>
                  </a:cubicBezTo>
                  <a:cubicBezTo>
                    <a:pt x="545783" y="80963"/>
                    <a:pt x="521970" y="51435"/>
                    <a:pt x="505778" y="35243"/>
                  </a:cubicBezTo>
                  <a:cubicBezTo>
                    <a:pt x="466725" y="56198"/>
                    <a:pt x="422910" y="67628"/>
                    <a:pt x="376237" y="67628"/>
                  </a:cubicBezTo>
                  <a:cubicBezTo>
                    <a:pt x="331470" y="67628"/>
                    <a:pt x="288608" y="56198"/>
                    <a:pt x="250508" y="37148"/>
                  </a:cubicBezTo>
                  <a:cubicBezTo>
                    <a:pt x="234315" y="61913"/>
                    <a:pt x="208598" y="110490"/>
                    <a:pt x="204787" y="168593"/>
                  </a:cubicBezTo>
                  <a:cubicBezTo>
                    <a:pt x="253365" y="176213"/>
                    <a:pt x="290512" y="218122"/>
                    <a:pt x="290512" y="269558"/>
                  </a:cubicBezTo>
                  <a:lnTo>
                    <a:pt x="290512" y="337185"/>
                  </a:lnTo>
                  <a:cubicBezTo>
                    <a:pt x="290512" y="345758"/>
                    <a:pt x="283845" y="352425"/>
                    <a:pt x="275273" y="352425"/>
                  </a:cubicBezTo>
                  <a:lnTo>
                    <a:pt x="228600" y="352425"/>
                  </a:lnTo>
                  <a:cubicBezTo>
                    <a:pt x="220028" y="352425"/>
                    <a:pt x="213360" y="345758"/>
                    <a:pt x="213360" y="337185"/>
                  </a:cubicBezTo>
                  <a:cubicBezTo>
                    <a:pt x="213360" y="328613"/>
                    <a:pt x="220028" y="321945"/>
                    <a:pt x="228600" y="321945"/>
                  </a:cubicBezTo>
                  <a:lnTo>
                    <a:pt x="260985" y="321945"/>
                  </a:lnTo>
                  <a:lnTo>
                    <a:pt x="260985" y="268605"/>
                  </a:lnTo>
                  <a:cubicBezTo>
                    <a:pt x="260985" y="228600"/>
                    <a:pt x="228600" y="196215"/>
                    <a:pt x="188595" y="196215"/>
                  </a:cubicBezTo>
                  <a:cubicBezTo>
                    <a:pt x="148590" y="196215"/>
                    <a:pt x="116205" y="228600"/>
                    <a:pt x="116205" y="268605"/>
                  </a:cubicBezTo>
                  <a:lnTo>
                    <a:pt x="116205" y="321945"/>
                  </a:lnTo>
                  <a:lnTo>
                    <a:pt x="148590" y="321945"/>
                  </a:lnTo>
                  <a:cubicBezTo>
                    <a:pt x="157163" y="321945"/>
                    <a:pt x="163830" y="328613"/>
                    <a:pt x="163830" y="337185"/>
                  </a:cubicBezTo>
                  <a:cubicBezTo>
                    <a:pt x="163830" y="345758"/>
                    <a:pt x="157163" y="352425"/>
                    <a:pt x="148590" y="352425"/>
                  </a:cubicBezTo>
                  <a:lnTo>
                    <a:pt x="100965" y="352425"/>
                  </a:lnTo>
                  <a:cubicBezTo>
                    <a:pt x="92392" y="352425"/>
                    <a:pt x="85725" y="345758"/>
                    <a:pt x="85725" y="337185"/>
                  </a:cubicBezTo>
                  <a:lnTo>
                    <a:pt x="85725" y="269558"/>
                  </a:lnTo>
                  <a:cubicBezTo>
                    <a:pt x="85725" y="218122"/>
                    <a:pt x="123825" y="175260"/>
                    <a:pt x="174308" y="168593"/>
                  </a:cubicBezTo>
                  <a:cubicBezTo>
                    <a:pt x="178117" y="102870"/>
                    <a:pt x="205740" y="50482"/>
                    <a:pt x="223837" y="21907"/>
                  </a:cubicBezTo>
                  <a:cubicBezTo>
                    <a:pt x="213360" y="15240"/>
                    <a:pt x="203835" y="8573"/>
                    <a:pt x="194310" y="0"/>
                  </a:cubicBezTo>
                  <a:cubicBezTo>
                    <a:pt x="81915" y="33338"/>
                    <a:pt x="0" y="137160"/>
                    <a:pt x="0" y="259080"/>
                  </a:cubicBezTo>
                  <a:lnTo>
                    <a:pt x="0" y="429578"/>
                  </a:lnTo>
                  <a:cubicBezTo>
                    <a:pt x="0" y="461963"/>
                    <a:pt x="25717" y="487680"/>
                    <a:pt x="58103" y="487680"/>
                  </a:cubicBezTo>
                  <a:lnTo>
                    <a:pt x="693420" y="487680"/>
                  </a:lnTo>
                  <a:cubicBezTo>
                    <a:pt x="725805" y="487680"/>
                    <a:pt x="751523" y="461963"/>
                    <a:pt x="751523" y="429578"/>
                  </a:cubicBezTo>
                  <a:lnTo>
                    <a:pt x="751523" y="259080"/>
                  </a:lnTo>
                  <a:cubicBezTo>
                    <a:pt x="750570" y="136208"/>
                    <a:pt x="668655" y="32385"/>
                    <a:pt x="556260" y="0"/>
                  </a:cubicBezTo>
                  <a:close/>
                  <a:moveTo>
                    <a:pt x="549593" y="366713"/>
                  </a:moveTo>
                  <a:cubicBezTo>
                    <a:pt x="549593" y="371475"/>
                    <a:pt x="545783" y="375285"/>
                    <a:pt x="541020" y="375285"/>
                  </a:cubicBezTo>
                  <a:lnTo>
                    <a:pt x="502920" y="375285"/>
                  </a:lnTo>
                  <a:lnTo>
                    <a:pt x="502920" y="414338"/>
                  </a:lnTo>
                  <a:cubicBezTo>
                    <a:pt x="502920" y="419100"/>
                    <a:pt x="499110" y="422910"/>
                    <a:pt x="494348" y="422910"/>
                  </a:cubicBezTo>
                  <a:lnTo>
                    <a:pt x="461010" y="422910"/>
                  </a:lnTo>
                  <a:cubicBezTo>
                    <a:pt x="456248" y="422910"/>
                    <a:pt x="452437" y="419100"/>
                    <a:pt x="452437" y="414338"/>
                  </a:cubicBezTo>
                  <a:lnTo>
                    <a:pt x="452437" y="375285"/>
                  </a:lnTo>
                  <a:lnTo>
                    <a:pt x="414337" y="375285"/>
                  </a:lnTo>
                  <a:cubicBezTo>
                    <a:pt x="409575" y="375285"/>
                    <a:pt x="405765" y="371475"/>
                    <a:pt x="405765" y="366713"/>
                  </a:cubicBezTo>
                  <a:lnTo>
                    <a:pt x="405765" y="332422"/>
                  </a:lnTo>
                  <a:cubicBezTo>
                    <a:pt x="405765" y="327660"/>
                    <a:pt x="409575" y="323850"/>
                    <a:pt x="414337" y="323850"/>
                  </a:cubicBezTo>
                  <a:lnTo>
                    <a:pt x="452437" y="323850"/>
                  </a:lnTo>
                  <a:lnTo>
                    <a:pt x="452437" y="284797"/>
                  </a:lnTo>
                  <a:cubicBezTo>
                    <a:pt x="452437" y="280035"/>
                    <a:pt x="456248" y="276225"/>
                    <a:pt x="461010" y="276225"/>
                  </a:cubicBezTo>
                  <a:lnTo>
                    <a:pt x="494348" y="276225"/>
                  </a:lnTo>
                  <a:cubicBezTo>
                    <a:pt x="499110" y="276225"/>
                    <a:pt x="502920" y="280035"/>
                    <a:pt x="502920" y="284797"/>
                  </a:cubicBezTo>
                  <a:lnTo>
                    <a:pt x="502920" y="323850"/>
                  </a:lnTo>
                  <a:lnTo>
                    <a:pt x="541020" y="323850"/>
                  </a:lnTo>
                  <a:cubicBezTo>
                    <a:pt x="545783" y="323850"/>
                    <a:pt x="549593" y="327660"/>
                    <a:pt x="549593" y="332422"/>
                  </a:cubicBezTo>
                  <a:lnTo>
                    <a:pt x="549593" y="366713"/>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
                <a:ea typeface="+mn-ea"/>
                <a:cs typeface="+mn-cs"/>
              </a:endParaRPr>
            </a:p>
          </p:txBody>
        </p:sp>
        <p:sp>
          <p:nvSpPr>
            <p:cNvPr id="57" name="Freeform: Shape 56">
              <a:extLst>
                <a:ext uri="{FF2B5EF4-FFF2-40B4-BE49-F238E27FC236}">
                  <a16:creationId xmlns:a16="http://schemas.microsoft.com/office/drawing/2014/main" id="{39EAB1B9-6D19-49E6-B4AE-5D32BC38E444}"/>
                </a:ext>
              </a:extLst>
            </p:cNvPr>
            <p:cNvSpPr/>
            <p:nvPr/>
          </p:nvSpPr>
          <p:spPr>
            <a:xfrm>
              <a:off x="7104150" y="37502"/>
              <a:ext cx="419100" cy="419100"/>
            </a:xfrm>
            <a:custGeom>
              <a:avLst/>
              <a:gdLst>
                <a:gd name="connsiteX0" fmla="*/ 421005 w 419100"/>
                <a:gd name="connsiteY0" fmla="*/ 210503 h 419100"/>
                <a:gd name="connsiteX1" fmla="*/ 210503 w 419100"/>
                <a:gd name="connsiteY1" fmla="*/ 421005 h 419100"/>
                <a:gd name="connsiteX2" fmla="*/ 0 w 419100"/>
                <a:gd name="connsiteY2" fmla="*/ 210503 h 419100"/>
                <a:gd name="connsiteX3" fmla="*/ 210503 w 419100"/>
                <a:gd name="connsiteY3" fmla="*/ 0 h 419100"/>
                <a:gd name="connsiteX4" fmla="*/ 421005 w 419100"/>
                <a:gd name="connsiteY4" fmla="*/ 210503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 h="419100">
                  <a:moveTo>
                    <a:pt x="421005" y="210503"/>
                  </a:moveTo>
                  <a:cubicBezTo>
                    <a:pt x="421005" y="326760"/>
                    <a:pt x="326760" y="421005"/>
                    <a:pt x="210503" y="421005"/>
                  </a:cubicBezTo>
                  <a:cubicBezTo>
                    <a:pt x="94245" y="421005"/>
                    <a:pt x="0" y="326760"/>
                    <a:pt x="0" y="210503"/>
                  </a:cubicBezTo>
                  <a:cubicBezTo>
                    <a:pt x="0" y="94245"/>
                    <a:pt x="94245" y="0"/>
                    <a:pt x="210503" y="0"/>
                  </a:cubicBezTo>
                  <a:cubicBezTo>
                    <a:pt x="326760" y="0"/>
                    <a:pt x="421005" y="94245"/>
                    <a:pt x="421005" y="21050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
                <a:ea typeface="+mn-ea"/>
                <a:cs typeface="+mn-cs"/>
              </a:endParaRPr>
            </a:p>
          </p:txBody>
        </p:sp>
      </p:grpSp>
      <p:pic>
        <p:nvPicPr>
          <p:cNvPr id="48" name="Picture Placeholder 44" descr="DNA">
            <a:extLst>
              <a:ext uri="{FF2B5EF4-FFF2-40B4-BE49-F238E27FC236}">
                <a16:creationId xmlns:a16="http://schemas.microsoft.com/office/drawing/2014/main" id="{FF1D877F-4155-49D0-BED5-1251FDEA5B2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7988207" y="1903731"/>
            <a:ext cx="511585" cy="511585"/>
          </a:xfrm>
          <a:prstGeom prst="rect">
            <a:avLst/>
          </a:prstGeom>
        </p:spPr>
      </p:pic>
      <p:sp>
        <p:nvSpPr>
          <p:cNvPr id="2" name="Rectangle 1">
            <a:extLst>
              <a:ext uri="{FF2B5EF4-FFF2-40B4-BE49-F238E27FC236}">
                <a16:creationId xmlns:a16="http://schemas.microsoft.com/office/drawing/2014/main" id="{FD0EC267-0662-476C-9934-16D087327E48}"/>
              </a:ext>
            </a:extLst>
          </p:cNvPr>
          <p:cNvSpPr>
            <a:spLocks noChangeArrowheads="1"/>
          </p:cNvSpPr>
          <p:nvPr/>
        </p:nvSpPr>
        <p:spPr bwMode="auto">
          <a:xfrm>
            <a:off x="9694" y="-131243"/>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5836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EADC33-9286-48AE-972F-FA30C2FF196F}"/>
              </a:ext>
            </a:extLst>
          </p:cNvPr>
          <p:cNvSpPr txBox="1"/>
          <p:nvPr/>
        </p:nvSpPr>
        <p:spPr>
          <a:xfrm>
            <a:off x="741286" y="1287262"/>
            <a:ext cx="6747029" cy="461665"/>
          </a:xfrm>
          <a:prstGeom prst="rect">
            <a:avLst/>
          </a:prstGeom>
          <a:noFill/>
          <a:ln w="19050">
            <a:solidFill>
              <a:schemeClr val="tx1"/>
            </a:solidFill>
          </a:ln>
        </p:spPr>
        <p:txBody>
          <a:bodyPr wrap="square" rtlCol="0">
            <a:spAutoFit/>
          </a:bodyPr>
          <a:lstStyle/>
          <a:p>
            <a:r>
              <a:rPr lang="es-ES" sz="2400" b="1" dirty="0"/>
              <a:t>VISIBILIDAD DE DermaUH   </a:t>
            </a:r>
            <a:r>
              <a:rPr lang="es-ES" sz="2400" b="1" dirty="0">
                <a:solidFill>
                  <a:schemeClr val="accent1"/>
                </a:solidFill>
              </a:rPr>
              <a:t>derma.uh.cu </a:t>
            </a:r>
            <a:endParaRPr lang="de-DE" sz="2400" b="1" dirty="0">
              <a:solidFill>
                <a:schemeClr val="accent1"/>
              </a:solidFill>
            </a:endParaRPr>
          </a:p>
        </p:txBody>
      </p:sp>
      <p:grpSp>
        <p:nvGrpSpPr>
          <p:cNvPr id="11" name="Group 10">
            <a:extLst>
              <a:ext uri="{FF2B5EF4-FFF2-40B4-BE49-F238E27FC236}">
                <a16:creationId xmlns:a16="http://schemas.microsoft.com/office/drawing/2014/main" id="{5CB57A06-133A-42B5-B812-61D2F9E96BC6}"/>
              </a:ext>
            </a:extLst>
          </p:cNvPr>
          <p:cNvGrpSpPr/>
          <p:nvPr/>
        </p:nvGrpSpPr>
        <p:grpSpPr>
          <a:xfrm>
            <a:off x="741286" y="2591980"/>
            <a:ext cx="10338046" cy="692498"/>
            <a:chOff x="759041" y="1872889"/>
            <a:chExt cx="10338046" cy="692498"/>
          </a:xfrm>
        </p:grpSpPr>
        <p:sp>
          <p:nvSpPr>
            <p:cNvPr id="4" name="TextBox 3">
              <a:extLst>
                <a:ext uri="{FF2B5EF4-FFF2-40B4-BE49-F238E27FC236}">
                  <a16:creationId xmlns:a16="http://schemas.microsoft.com/office/drawing/2014/main" id="{64F708CF-A801-43C6-9059-2B508DB5CE46}"/>
                </a:ext>
              </a:extLst>
            </p:cNvPr>
            <p:cNvSpPr txBox="1"/>
            <p:nvPr/>
          </p:nvSpPr>
          <p:spPr>
            <a:xfrm>
              <a:off x="759041" y="1919056"/>
              <a:ext cx="2050741" cy="646331"/>
            </a:xfrm>
            <a:prstGeom prst="rect">
              <a:avLst/>
            </a:prstGeom>
            <a:noFill/>
            <a:ln w="19050">
              <a:solidFill>
                <a:schemeClr val="tx1"/>
              </a:solidFill>
            </a:ln>
          </p:spPr>
          <p:txBody>
            <a:bodyPr wrap="square" rtlCol="0">
              <a:spAutoFit/>
            </a:bodyPr>
            <a:lstStyle/>
            <a:p>
              <a:r>
                <a:rPr lang="es-ES" b="1" dirty="0"/>
                <a:t>NODO DE LA UH - ETECSA</a:t>
              </a:r>
              <a:endParaRPr lang="de-DE" b="1" dirty="0"/>
            </a:p>
          </p:txBody>
        </p:sp>
        <p:sp>
          <p:nvSpPr>
            <p:cNvPr id="5" name="TextBox 4">
              <a:extLst>
                <a:ext uri="{FF2B5EF4-FFF2-40B4-BE49-F238E27FC236}">
                  <a16:creationId xmlns:a16="http://schemas.microsoft.com/office/drawing/2014/main" id="{0DF42B89-2F31-44AE-B31F-C6F64424EE6D}"/>
                </a:ext>
              </a:extLst>
            </p:cNvPr>
            <p:cNvSpPr txBox="1"/>
            <p:nvPr/>
          </p:nvSpPr>
          <p:spPr>
            <a:xfrm>
              <a:off x="3775969" y="1919056"/>
              <a:ext cx="2050741" cy="369332"/>
            </a:xfrm>
            <a:prstGeom prst="rect">
              <a:avLst/>
            </a:prstGeom>
            <a:noFill/>
            <a:ln w="19050">
              <a:solidFill>
                <a:schemeClr val="tx1"/>
              </a:solidFill>
            </a:ln>
          </p:spPr>
          <p:txBody>
            <a:bodyPr wrap="square" rtlCol="0">
              <a:spAutoFit/>
            </a:bodyPr>
            <a:lstStyle/>
            <a:p>
              <a:r>
                <a:rPr lang="es-ES" b="1" dirty="0"/>
                <a:t>TECNOMÁTICA</a:t>
              </a:r>
              <a:endParaRPr lang="de-DE" b="1" dirty="0"/>
            </a:p>
          </p:txBody>
        </p:sp>
        <p:sp>
          <p:nvSpPr>
            <p:cNvPr id="6" name="TextBox 5">
              <a:extLst>
                <a:ext uri="{FF2B5EF4-FFF2-40B4-BE49-F238E27FC236}">
                  <a16:creationId xmlns:a16="http://schemas.microsoft.com/office/drawing/2014/main" id="{AC7ACE46-9070-4B00-AB70-C83DAA8E6780}"/>
                </a:ext>
              </a:extLst>
            </p:cNvPr>
            <p:cNvSpPr txBox="1"/>
            <p:nvPr/>
          </p:nvSpPr>
          <p:spPr>
            <a:xfrm>
              <a:off x="6792897" y="1919056"/>
              <a:ext cx="1315375" cy="369332"/>
            </a:xfrm>
            <a:prstGeom prst="rect">
              <a:avLst/>
            </a:prstGeom>
            <a:noFill/>
            <a:ln w="19050">
              <a:solidFill>
                <a:schemeClr val="tx1"/>
              </a:solidFill>
            </a:ln>
          </p:spPr>
          <p:txBody>
            <a:bodyPr wrap="square" rtlCol="0">
              <a:spAutoFit/>
            </a:bodyPr>
            <a:lstStyle/>
            <a:p>
              <a:r>
                <a:rPr lang="es-ES" b="1" dirty="0"/>
                <a:t>ETI - BCF</a:t>
              </a:r>
              <a:endParaRPr lang="de-DE" b="1" dirty="0"/>
            </a:p>
          </p:txBody>
        </p:sp>
        <p:sp>
          <p:nvSpPr>
            <p:cNvPr id="7" name="TextBox 6">
              <a:extLst>
                <a:ext uri="{FF2B5EF4-FFF2-40B4-BE49-F238E27FC236}">
                  <a16:creationId xmlns:a16="http://schemas.microsoft.com/office/drawing/2014/main" id="{D2D899A3-4AC1-4413-81E1-12FB559F588B}"/>
                </a:ext>
              </a:extLst>
            </p:cNvPr>
            <p:cNvSpPr txBox="1"/>
            <p:nvPr/>
          </p:nvSpPr>
          <p:spPr>
            <a:xfrm>
              <a:off x="9046346" y="1872889"/>
              <a:ext cx="2050741" cy="646331"/>
            </a:xfrm>
            <a:prstGeom prst="rect">
              <a:avLst/>
            </a:prstGeom>
            <a:noFill/>
            <a:ln w="19050">
              <a:solidFill>
                <a:schemeClr val="tx1"/>
              </a:solidFill>
            </a:ln>
          </p:spPr>
          <p:txBody>
            <a:bodyPr wrap="square" rtlCol="0">
              <a:spAutoFit/>
            </a:bodyPr>
            <a:lstStyle/>
            <a:p>
              <a:r>
                <a:rPr lang="es-ES" b="1" dirty="0"/>
                <a:t>NODO DE LA UH - ETECSA</a:t>
              </a:r>
              <a:endParaRPr lang="de-DE" b="1" dirty="0"/>
            </a:p>
          </p:txBody>
        </p:sp>
        <p:sp>
          <p:nvSpPr>
            <p:cNvPr id="8" name="Arrow: Right 7">
              <a:extLst>
                <a:ext uri="{FF2B5EF4-FFF2-40B4-BE49-F238E27FC236}">
                  <a16:creationId xmlns:a16="http://schemas.microsoft.com/office/drawing/2014/main" id="{72438E7E-E222-4839-B41F-1DD684FE255F}"/>
                </a:ext>
              </a:extLst>
            </p:cNvPr>
            <p:cNvSpPr/>
            <p:nvPr/>
          </p:nvSpPr>
          <p:spPr>
            <a:xfrm>
              <a:off x="2956264" y="2103722"/>
              <a:ext cx="656948"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rrow: Right 8">
              <a:extLst>
                <a:ext uri="{FF2B5EF4-FFF2-40B4-BE49-F238E27FC236}">
                  <a16:creationId xmlns:a16="http://schemas.microsoft.com/office/drawing/2014/main" id="{1E377361-F1B6-4A99-8462-C230E4B487D1}"/>
                </a:ext>
              </a:extLst>
            </p:cNvPr>
            <p:cNvSpPr/>
            <p:nvPr/>
          </p:nvSpPr>
          <p:spPr>
            <a:xfrm>
              <a:off x="6035337" y="2072650"/>
              <a:ext cx="656948"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rrow: Right 9">
              <a:extLst>
                <a:ext uri="{FF2B5EF4-FFF2-40B4-BE49-F238E27FC236}">
                  <a16:creationId xmlns:a16="http://schemas.microsoft.com/office/drawing/2014/main" id="{B555910B-6614-40A7-AAFE-9DCE2545574C}"/>
                </a:ext>
              </a:extLst>
            </p:cNvPr>
            <p:cNvSpPr/>
            <p:nvPr/>
          </p:nvSpPr>
          <p:spPr>
            <a:xfrm>
              <a:off x="8248835" y="2059943"/>
              <a:ext cx="656948"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49445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D16D-7CE0-4750-929B-7BF0CB6A8364}"/>
              </a:ext>
            </a:extLst>
          </p:cNvPr>
          <p:cNvSpPr txBox="1">
            <a:spLocks/>
          </p:cNvSpPr>
          <p:nvPr/>
        </p:nvSpPr>
        <p:spPr>
          <a:xfrm>
            <a:off x="1494961" y="263461"/>
            <a:ext cx="6302363" cy="679732"/>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err="1">
                <a:latin typeface="+mn-lt"/>
              </a:rPr>
              <a:t>Comunicando</a:t>
            </a:r>
            <a:r>
              <a:rPr lang="en-US" sz="3200" b="1" dirty="0">
                <a:latin typeface="+mn-lt"/>
              </a:rPr>
              <a:t> </a:t>
            </a:r>
            <a:r>
              <a:rPr lang="en-US" sz="3200" b="1" dirty="0" err="1">
                <a:latin typeface="+mn-lt"/>
              </a:rPr>
              <a:t>resultados</a:t>
            </a:r>
            <a:r>
              <a:rPr lang="en-US" sz="3200" b="1" dirty="0">
                <a:latin typeface="+mn-lt"/>
              </a:rPr>
              <a:t> </a:t>
            </a:r>
            <a:r>
              <a:rPr lang="en-US" sz="3200" b="1" dirty="0" err="1">
                <a:latin typeface="+mn-lt"/>
              </a:rPr>
              <a:t>en</a:t>
            </a:r>
            <a:r>
              <a:rPr lang="en-US" sz="3200" b="1" dirty="0">
                <a:latin typeface="+mn-lt"/>
              </a:rPr>
              <a:t> </a:t>
            </a:r>
            <a:r>
              <a:rPr lang="en-US" sz="3200" b="1" dirty="0" err="1">
                <a:latin typeface="+mn-lt"/>
              </a:rPr>
              <a:t>diferentes</a:t>
            </a:r>
            <a:r>
              <a:rPr lang="en-US" sz="3200" b="1" dirty="0">
                <a:latin typeface="+mn-lt"/>
              </a:rPr>
              <a:t> </a:t>
            </a:r>
            <a:r>
              <a:rPr lang="en-US" sz="3200" b="1" dirty="0" err="1">
                <a:latin typeface="+mn-lt"/>
              </a:rPr>
              <a:t>espacios</a:t>
            </a:r>
            <a:endParaRPr lang="en-US" sz="3200" b="1" dirty="0">
              <a:latin typeface="+mn-lt"/>
            </a:endParaRPr>
          </a:p>
        </p:txBody>
      </p:sp>
      <p:pic>
        <p:nvPicPr>
          <p:cNvPr id="3" name="Picture 2">
            <a:extLst>
              <a:ext uri="{FF2B5EF4-FFF2-40B4-BE49-F238E27FC236}">
                <a16:creationId xmlns:a16="http://schemas.microsoft.com/office/drawing/2014/main" id="{0C448B31-9B8C-44BF-B94E-AC0EBA2C6FA6}"/>
              </a:ext>
            </a:extLst>
          </p:cNvPr>
          <p:cNvPicPr>
            <a:picLocks noChangeAspect="1"/>
          </p:cNvPicPr>
          <p:nvPr/>
        </p:nvPicPr>
        <p:blipFill>
          <a:blip r:embed="rId2"/>
          <a:stretch>
            <a:fillRect/>
          </a:stretch>
        </p:blipFill>
        <p:spPr>
          <a:xfrm>
            <a:off x="1186238" y="1625731"/>
            <a:ext cx="5077620" cy="2570811"/>
          </a:xfrm>
          <a:prstGeom prst="rect">
            <a:avLst/>
          </a:prstGeom>
        </p:spPr>
      </p:pic>
      <p:sp>
        <p:nvSpPr>
          <p:cNvPr id="4" name="TextBox 3">
            <a:extLst>
              <a:ext uri="{FF2B5EF4-FFF2-40B4-BE49-F238E27FC236}">
                <a16:creationId xmlns:a16="http://schemas.microsoft.com/office/drawing/2014/main" id="{322130C3-FCFA-4B6A-9F49-98AACD79B17F}"/>
              </a:ext>
            </a:extLst>
          </p:cNvPr>
          <p:cNvSpPr txBox="1"/>
          <p:nvPr/>
        </p:nvSpPr>
        <p:spPr>
          <a:xfrm>
            <a:off x="1074269" y="4394799"/>
            <a:ext cx="5560822" cy="830997"/>
          </a:xfrm>
          <a:prstGeom prst="rect">
            <a:avLst/>
          </a:prstGeom>
          <a:noFill/>
        </p:spPr>
        <p:txBody>
          <a:bodyPr wrap="square" rtlCol="0">
            <a:spAutoFit/>
          </a:bodyPr>
          <a:lstStyle/>
          <a:p>
            <a:pPr algn="ctr"/>
            <a:r>
              <a:rPr lang="es-ES" sz="1600" dirty="0">
                <a:latin typeface="Arial Rounded MT Bold" panose="020F0704030504030204" pitchFamily="34" charset="0"/>
              </a:rPr>
              <a:t>Concurso de Biomédica organizado por la Fundación de Innovación y Desarrollo, fase final </a:t>
            </a:r>
            <a:r>
              <a:rPr lang="es-ES" sz="1600" u="sng" dirty="0">
                <a:latin typeface="Arial Rounded MT Bold" panose="020F0704030504030204" pitchFamily="34" charset="0"/>
              </a:rPr>
              <a:t>septiembre 2023</a:t>
            </a:r>
          </a:p>
          <a:p>
            <a:pPr algn="ctr"/>
            <a:r>
              <a:rPr lang="es-ES" sz="1600" dirty="0">
                <a:latin typeface="Arial Rounded MT Bold" panose="020F0704030504030204" pitchFamily="34" charset="0"/>
              </a:rPr>
              <a:t>GANADORES</a:t>
            </a:r>
            <a:endParaRPr lang="de-DE" sz="16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D7F59C2C-CCEF-4C74-906B-EE1BEB8284D7}"/>
              </a:ext>
            </a:extLst>
          </p:cNvPr>
          <p:cNvPicPr>
            <a:picLocks noChangeAspect="1"/>
          </p:cNvPicPr>
          <p:nvPr/>
        </p:nvPicPr>
        <p:blipFill>
          <a:blip r:embed="rId3"/>
          <a:stretch>
            <a:fillRect/>
          </a:stretch>
        </p:blipFill>
        <p:spPr>
          <a:xfrm>
            <a:off x="8010602" y="300406"/>
            <a:ext cx="3086100" cy="5967247"/>
          </a:xfrm>
          <a:prstGeom prst="rect">
            <a:avLst/>
          </a:prstGeom>
        </p:spPr>
      </p:pic>
      <p:pic>
        <p:nvPicPr>
          <p:cNvPr id="6" name="Picture 5">
            <a:extLst>
              <a:ext uri="{FF2B5EF4-FFF2-40B4-BE49-F238E27FC236}">
                <a16:creationId xmlns:a16="http://schemas.microsoft.com/office/drawing/2014/main" id="{2D31C096-574E-4546-AA6D-8CF46171A54C}"/>
              </a:ext>
            </a:extLst>
          </p:cNvPr>
          <p:cNvPicPr>
            <a:picLocks noChangeAspect="1"/>
          </p:cNvPicPr>
          <p:nvPr/>
        </p:nvPicPr>
        <p:blipFill>
          <a:blip r:embed="rId4"/>
          <a:stretch>
            <a:fillRect/>
          </a:stretch>
        </p:blipFill>
        <p:spPr>
          <a:xfrm>
            <a:off x="511535" y="124699"/>
            <a:ext cx="1125469" cy="1031147"/>
          </a:xfrm>
          <a:prstGeom prst="rect">
            <a:avLst/>
          </a:prstGeom>
        </p:spPr>
      </p:pic>
      <p:sp>
        <p:nvSpPr>
          <p:cNvPr id="9" name="TextBox 8">
            <a:extLst>
              <a:ext uri="{FF2B5EF4-FFF2-40B4-BE49-F238E27FC236}">
                <a16:creationId xmlns:a16="http://schemas.microsoft.com/office/drawing/2014/main" id="{1DB8836B-0725-4520-8FCC-DBFF1DCBA8ED}"/>
              </a:ext>
            </a:extLst>
          </p:cNvPr>
          <p:cNvSpPr txBox="1"/>
          <p:nvPr/>
        </p:nvSpPr>
        <p:spPr>
          <a:xfrm>
            <a:off x="1976799" y="864854"/>
            <a:ext cx="1287262" cy="369332"/>
          </a:xfrm>
          <a:prstGeom prst="rect">
            <a:avLst/>
          </a:prstGeom>
          <a:noFill/>
          <a:ln w="19050">
            <a:solidFill>
              <a:schemeClr val="tx1"/>
            </a:solidFill>
          </a:ln>
        </p:spPr>
        <p:txBody>
          <a:bodyPr wrap="square" rtlCol="0">
            <a:spAutoFit/>
          </a:bodyPr>
          <a:lstStyle/>
          <a:p>
            <a:r>
              <a:rPr lang="es-ES" b="1" dirty="0"/>
              <a:t>AÑO 2023</a:t>
            </a:r>
            <a:endParaRPr lang="de-DE" b="1" dirty="0"/>
          </a:p>
        </p:txBody>
      </p:sp>
    </p:spTree>
    <p:extLst>
      <p:ext uri="{BB962C8B-B14F-4D97-AF65-F5344CB8AC3E}">
        <p14:creationId xmlns:p14="http://schemas.microsoft.com/office/powerpoint/2010/main" val="349142474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F3AA51-7D37-4D14-A292-BDB1C461F180}"/>
              </a:ext>
            </a:extLst>
          </p:cNvPr>
          <p:cNvPicPr>
            <a:picLocks noChangeAspect="1"/>
          </p:cNvPicPr>
          <p:nvPr/>
        </p:nvPicPr>
        <p:blipFill>
          <a:blip r:embed="rId2"/>
          <a:stretch>
            <a:fillRect/>
          </a:stretch>
        </p:blipFill>
        <p:spPr>
          <a:xfrm>
            <a:off x="605709" y="1774908"/>
            <a:ext cx="4632116" cy="3130967"/>
          </a:xfrm>
          <a:prstGeom prst="rect">
            <a:avLst/>
          </a:prstGeom>
        </p:spPr>
      </p:pic>
      <p:sp>
        <p:nvSpPr>
          <p:cNvPr id="3" name="TextBox 2">
            <a:extLst>
              <a:ext uri="{FF2B5EF4-FFF2-40B4-BE49-F238E27FC236}">
                <a16:creationId xmlns:a16="http://schemas.microsoft.com/office/drawing/2014/main" id="{AF6AD482-04DB-4ACD-92C7-C5A03566AEB1}"/>
              </a:ext>
            </a:extLst>
          </p:cNvPr>
          <p:cNvSpPr txBox="1"/>
          <p:nvPr/>
        </p:nvSpPr>
        <p:spPr>
          <a:xfrm>
            <a:off x="6246920" y="1351599"/>
            <a:ext cx="5073041" cy="923330"/>
          </a:xfrm>
          <a:prstGeom prst="rect">
            <a:avLst/>
          </a:prstGeom>
          <a:noFill/>
          <a:ln w="19050">
            <a:solidFill>
              <a:schemeClr val="tx1"/>
            </a:solidFill>
          </a:ln>
        </p:spPr>
        <p:txBody>
          <a:bodyPr wrap="square">
            <a:spAutoFit/>
          </a:bodyPr>
          <a:lstStyle/>
          <a:p>
            <a:pPr algn="ctr"/>
            <a:r>
              <a:rPr lang="es-ES" sz="1800" b="1" i="0" u="none" strike="noStrike" baseline="0" dirty="0">
                <a:solidFill>
                  <a:srgbClr val="000000"/>
                </a:solidFill>
                <a:latin typeface="Calibri" panose="020F0502020204030204" pitchFamily="34" charset="0"/>
              </a:rPr>
              <a:t>El CIGB invitó al equipo a presentar la aplicación en el Congreso </a:t>
            </a:r>
            <a:r>
              <a:rPr lang="es-ES" sz="1800" b="1" i="0" u="sng" strike="noStrike" baseline="0" dirty="0">
                <a:solidFill>
                  <a:srgbClr val="000000"/>
                </a:solidFill>
                <a:latin typeface="Calibri" panose="020F0502020204030204" pitchFamily="34" charset="0"/>
              </a:rPr>
              <a:t>“Interferones en cáncer y enfermedades virales”. Septiembre 20</a:t>
            </a:r>
            <a:r>
              <a:rPr lang="es-ES" sz="1800" b="1" i="0" u="none" strike="noStrike" baseline="0" dirty="0">
                <a:solidFill>
                  <a:srgbClr val="000000"/>
                </a:solidFill>
                <a:latin typeface="Calibri" panose="020F0502020204030204" pitchFamily="34" charset="0"/>
              </a:rPr>
              <a:t>23</a:t>
            </a:r>
            <a:endParaRPr lang="de-DE" b="1" dirty="0"/>
          </a:p>
        </p:txBody>
      </p:sp>
      <p:pic>
        <p:nvPicPr>
          <p:cNvPr id="4" name="Picture 3">
            <a:extLst>
              <a:ext uri="{FF2B5EF4-FFF2-40B4-BE49-F238E27FC236}">
                <a16:creationId xmlns:a16="http://schemas.microsoft.com/office/drawing/2014/main" id="{79CE8E08-C1F3-4C9A-AD04-B89375CA8B18}"/>
              </a:ext>
            </a:extLst>
          </p:cNvPr>
          <p:cNvPicPr>
            <a:picLocks noChangeAspect="1"/>
          </p:cNvPicPr>
          <p:nvPr/>
        </p:nvPicPr>
        <p:blipFill>
          <a:blip r:embed="rId3"/>
          <a:stretch>
            <a:fillRect/>
          </a:stretch>
        </p:blipFill>
        <p:spPr>
          <a:xfrm>
            <a:off x="5666543" y="3185882"/>
            <a:ext cx="5252991" cy="3453355"/>
          </a:xfrm>
          <a:prstGeom prst="rect">
            <a:avLst/>
          </a:prstGeom>
        </p:spPr>
      </p:pic>
      <p:pic>
        <p:nvPicPr>
          <p:cNvPr id="5" name="Picture 4">
            <a:extLst>
              <a:ext uri="{FF2B5EF4-FFF2-40B4-BE49-F238E27FC236}">
                <a16:creationId xmlns:a16="http://schemas.microsoft.com/office/drawing/2014/main" id="{95713B0F-BFB8-4C91-BBCC-C3432F822E6D}"/>
              </a:ext>
            </a:extLst>
          </p:cNvPr>
          <p:cNvPicPr>
            <a:picLocks noChangeAspect="1"/>
          </p:cNvPicPr>
          <p:nvPr/>
        </p:nvPicPr>
        <p:blipFill>
          <a:blip r:embed="rId4"/>
          <a:stretch>
            <a:fillRect/>
          </a:stretch>
        </p:blipFill>
        <p:spPr>
          <a:xfrm>
            <a:off x="605709" y="132084"/>
            <a:ext cx="3054361" cy="1036410"/>
          </a:xfrm>
          <a:prstGeom prst="rect">
            <a:avLst/>
          </a:prstGeom>
        </p:spPr>
      </p:pic>
    </p:spTree>
    <p:extLst>
      <p:ext uri="{BB962C8B-B14F-4D97-AF65-F5344CB8AC3E}">
        <p14:creationId xmlns:p14="http://schemas.microsoft.com/office/powerpoint/2010/main" val="1602729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FE72E2-EB5C-4468-8441-485391BC3D95}"/>
              </a:ext>
            </a:extLst>
          </p:cNvPr>
          <p:cNvPicPr>
            <a:picLocks noChangeAspect="1"/>
          </p:cNvPicPr>
          <p:nvPr/>
        </p:nvPicPr>
        <p:blipFill>
          <a:blip r:embed="rId2"/>
          <a:stretch>
            <a:fillRect/>
          </a:stretch>
        </p:blipFill>
        <p:spPr>
          <a:xfrm>
            <a:off x="511535" y="124699"/>
            <a:ext cx="1125469" cy="1031147"/>
          </a:xfrm>
          <a:prstGeom prst="rect">
            <a:avLst/>
          </a:prstGeom>
        </p:spPr>
      </p:pic>
      <p:pic>
        <p:nvPicPr>
          <p:cNvPr id="4" name="Picture 3">
            <a:extLst>
              <a:ext uri="{FF2B5EF4-FFF2-40B4-BE49-F238E27FC236}">
                <a16:creationId xmlns:a16="http://schemas.microsoft.com/office/drawing/2014/main" id="{4EE755F7-B9AB-4DC7-950B-A201D7865971}"/>
              </a:ext>
            </a:extLst>
          </p:cNvPr>
          <p:cNvPicPr>
            <a:picLocks noChangeAspect="1"/>
          </p:cNvPicPr>
          <p:nvPr/>
        </p:nvPicPr>
        <p:blipFill>
          <a:blip r:embed="rId3"/>
          <a:stretch>
            <a:fillRect/>
          </a:stretch>
        </p:blipFill>
        <p:spPr>
          <a:xfrm>
            <a:off x="358850" y="1493687"/>
            <a:ext cx="3955232" cy="3955232"/>
          </a:xfrm>
          <a:prstGeom prst="rect">
            <a:avLst/>
          </a:prstGeom>
        </p:spPr>
      </p:pic>
      <p:sp>
        <p:nvSpPr>
          <p:cNvPr id="5" name="TextBox 4">
            <a:extLst>
              <a:ext uri="{FF2B5EF4-FFF2-40B4-BE49-F238E27FC236}">
                <a16:creationId xmlns:a16="http://schemas.microsoft.com/office/drawing/2014/main" id="{5EBDAF80-4185-4C96-A469-396D982E0486}"/>
              </a:ext>
            </a:extLst>
          </p:cNvPr>
          <p:cNvSpPr txBox="1"/>
          <p:nvPr/>
        </p:nvSpPr>
        <p:spPr>
          <a:xfrm>
            <a:off x="5211108" y="1078723"/>
            <a:ext cx="6302362" cy="523220"/>
          </a:xfrm>
          <a:prstGeom prst="rect">
            <a:avLst/>
          </a:prstGeom>
          <a:solidFill>
            <a:schemeClr val="bg1"/>
          </a:solidFill>
        </p:spPr>
        <p:txBody>
          <a:bodyPr wrap="square" rtlCol="0" anchor="ctr">
            <a:spAutoFit/>
          </a:bodyPr>
          <a:lstStyle/>
          <a:p>
            <a:pPr algn="ctr"/>
            <a:r>
              <a:rPr lang="es-ES" sz="1400" dirty="0">
                <a:latin typeface="Arial Rounded MT Bold" panose="020F0704030504030204" pitchFamily="34" charset="0"/>
              </a:rPr>
              <a:t>Workshop  </a:t>
            </a:r>
            <a:r>
              <a:rPr lang="es-ES" sz="1400" b="1" dirty="0">
                <a:effectLst/>
                <a:latin typeface="Arial Rounded MT Bold" panose="020F0704030504030204" pitchFamily="34" charset="0"/>
                <a:ea typeface="Calibri" panose="020F0502020204030204" pitchFamily="34" charset="0"/>
                <a:cs typeface="Times New Roman" panose="02020603050405020304" pitchFamily="18" charset="0"/>
              </a:rPr>
              <a:t>“DERMATOSCOPY AND DERMATOPATOLOGY WITH ARTIFICIAL INTELIGENCE”  </a:t>
            </a:r>
            <a:r>
              <a:rPr lang="es-ES" sz="1400" b="1" dirty="0" err="1">
                <a:effectLst/>
                <a:latin typeface="Arial Rounded MT Bold" panose="020F0704030504030204" pitchFamily="34" charset="0"/>
                <a:ea typeface="Calibri" panose="020F0502020204030204" pitchFamily="34" charset="0"/>
                <a:cs typeface="Times New Roman" panose="02020603050405020304" pitchFamily="18" charset="0"/>
              </a:rPr>
              <a:t>January</a:t>
            </a:r>
            <a:r>
              <a:rPr lang="es-ES" sz="1400" b="1" dirty="0">
                <a:effectLst/>
                <a:latin typeface="Arial Rounded MT Bold" panose="020F0704030504030204" pitchFamily="34" charset="0"/>
                <a:ea typeface="Calibri" panose="020F0502020204030204" pitchFamily="34" charset="0"/>
                <a:cs typeface="Times New Roman" panose="02020603050405020304" pitchFamily="18" charset="0"/>
              </a:rPr>
              <a:t> 2024</a:t>
            </a:r>
            <a:endParaRPr lang="es-ES" sz="1400" dirty="0">
              <a:latin typeface="Arial Rounded MT Bold" panose="020F0704030504030204" pitchFamily="34" charset="0"/>
            </a:endParaRPr>
          </a:p>
        </p:txBody>
      </p:sp>
      <p:pic>
        <p:nvPicPr>
          <p:cNvPr id="7" name="Picture 6">
            <a:extLst>
              <a:ext uri="{FF2B5EF4-FFF2-40B4-BE49-F238E27FC236}">
                <a16:creationId xmlns:a16="http://schemas.microsoft.com/office/drawing/2014/main" id="{935A21DC-1F43-4AD6-A6BF-5A0FCB789874}"/>
              </a:ext>
            </a:extLst>
          </p:cNvPr>
          <p:cNvPicPr>
            <a:picLocks noChangeAspect="1"/>
          </p:cNvPicPr>
          <p:nvPr/>
        </p:nvPicPr>
        <p:blipFill>
          <a:blip r:embed="rId4"/>
          <a:stretch>
            <a:fillRect/>
          </a:stretch>
        </p:blipFill>
        <p:spPr>
          <a:xfrm>
            <a:off x="4971411" y="1700528"/>
            <a:ext cx="6439437" cy="3748391"/>
          </a:xfrm>
          <a:prstGeom prst="rect">
            <a:avLst/>
          </a:prstGeom>
        </p:spPr>
      </p:pic>
      <p:sp>
        <p:nvSpPr>
          <p:cNvPr id="9" name="Title 1">
            <a:extLst>
              <a:ext uri="{FF2B5EF4-FFF2-40B4-BE49-F238E27FC236}">
                <a16:creationId xmlns:a16="http://schemas.microsoft.com/office/drawing/2014/main" id="{35A800F2-1371-42E9-A43F-F6852FE977EA}"/>
              </a:ext>
            </a:extLst>
          </p:cNvPr>
          <p:cNvSpPr txBox="1">
            <a:spLocks/>
          </p:cNvSpPr>
          <p:nvPr/>
        </p:nvSpPr>
        <p:spPr>
          <a:xfrm>
            <a:off x="4477388" y="300406"/>
            <a:ext cx="6933460" cy="6797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700" b="1" dirty="0" err="1">
                <a:latin typeface="+mn-lt"/>
              </a:rPr>
              <a:t>Comunicando</a:t>
            </a:r>
            <a:r>
              <a:rPr lang="en-US" sz="2700" b="1" dirty="0">
                <a:latin typeface="+mn-lt"/>
              </a:rPr>
              <a:t> </a:t>
            </a:r>
            <a:r>
              <a:rPr lang="en-US" sz="2700" b="1" dirty="0" err="1">
                <a:latin typeface="+mn-lt"/>
              </a:rPr>
              <a:t>resultados</a:t>
            </a:r>
            <a:r>
              <a:rPr lang="en-US" sz="2700" b="1" dirty="0">
                <a:latin typeface="+mn-lt"/>
              </a:rPr>
              <a:t> </a:t>
            </a:r>
            <a:r>
              <a:rPr lang="en-US" sz="2700" b="1" dirty="0" err="1">
                <a:latin typeface="+mn-lt"/>
              </a:rPr>
              <a:t>en</a:t>
            </a:r>
            <a:r>
              <a:rPr lang="en-US" sz="2700" b="1" dirty="0">
                <a:latin typeface="+mn-lt"/>
              </a:rPr>
              <a:t> </a:t>
            </a:r>
            <a:r>
              <a:rPr lang="en-US" sz="2700" b="1" dirty="0" err="1">
                <a:latin typeface="+mn-lt"/>
              </a:rPr>
              <a:t>diferentes</a:t>
            </a:r>
            <a:r>
              <a:rPr lang="en-US" sz="2700" b="1" dirty="0">
                <a:latin typeface="+mn-lt"/>
              </a:rPr>
              <a:t> </a:t>
            </a:r>
            <a:r>
              <a:rPr lang="en-US" sz="2700" b="1" dirty="0" err="1">
                <a:latin typeface="+mn-lt"/>
              </a:rPr>
              <a:t>espacios</a:t>
            </a:r>
            <a:endParaRPr lang="en-US" sz="2700" b="1" dirty="0">
              <a:latin typeface="+mn-lt"/>
            </a:endParaRPr>
          </a:p>
        </p:txBody>
      </p:sp>
      <p:sp>
        <p:nvSpPr>
          <p:cNvPr id="10" name="TextBox 9">
            <a:extLst>
              <a:ext uri="{FF2B5EF4-FFF2-40B4-BE49-F238E27FC236}">
                <a16:creationId xmlns:a16="http://schemas.microsoft.com/office/drawing/2014/main" id="{34156FFE-4C7F-454C-8A71-F232D045E6EA}"/>
              </a:ext>
            </a:extLst>
          </p:cNvPr>
          <p:cNvSpPr txBox="1"/>
          <p:nvPr/>
        </p:nvSpPr>
        <p:spPr>
          <a:xfrm>
            <a:off x="358850" y="5640778"/>
            <a:ext cx="3849166" cy="523220"/>
          </a:xfrm>
          <a:prstGeom prst="rect">
            <a:avLst/>
          </a:prstGeom>
          <a:noFill/>
        </p:spPr>
        <p:txBody>
          <a:bodyPr wrap="square" rtlCol="0">
            <a:spAutoFit/>
          </a:bodyPr>
          <a:lstStyle/>
          <a:p>
            <a:pPr algn="ctr"/>
            <a:r>
              <a:rPr lang="es-ES" sz="1400" b="1" dirty="0"/>
              <a:t>Del Observatorio Científico, material transmitido</a:t>
            </a:r>
          </a:p>
          <a:p>
            <a:r>
              <a:rPr lang="es-ES" sz="1400" b="1" dirty="0"/>
              <a:t> a inicios del 2024</a:t>
            </a:r>
            <a:endParaRPr lang="de-DE" sz="1400" b="1" dirty="0"/>
          </a:p>
        </p:txBody>
      </p:sp>
      <p:sp>
        <p:nvSpPr>
          <p:cNvPr id="11" name="TextBox 10">
            <a:extLst>
              <a:ext uri="{FF2B5EF4-FFF2-40B4-BE49-F238E27FC236}">
                <a16:creationId xmlns:a16="http://schemas.microsoft.com/office/drawing/2014/main" id="{AC58D36B-F804-487F-ADFC-BB7DDD039E4C}"/>
              </a:ext>
            </a:extLst>
          </p:cNvPr>
          <p:cNvSpPr txBox="1"/>
          <p:nvPr/>
        </p:nvSpPr>
        <p:spPr>
          <a:xfrm>
            <a:off x="2264516" y="390999"/>
            <a:ext cx="1287262" cy="369332"/>
          </a:xfrm>
          <a:prstGeom prst="rect">
            <a:avLst/>
          </a:prstGeom>
          <a:noFill/>
          <a:ln w="19050">
            <a:solidFill>
              <a:schemeClr val="tx1"/>
            </a:solidFill>
          </a:ln>
        </p:spPr>
        <p:txBody>
          <a:bodyPr wrap="square" rtlCol="0">
            <a:spAutoFit/>
          </a:bodyPr>
          <a:lstStyle/>
          <a:p>
            <a:r>
              <a:rPr lang="es-ES" b="1" dirty="0"/>
              <a:t>AÑO 2024</a:t>
            </a:r>
            <a:endParaRPr lang="de-DE" b="1" dirty="0"/>
          </a:p>
        </p:txBody>
      </p:sp>
    </p:spTree>
    <p:extLst>
      <p:ext uri="{BB962C8B-B14F-4D97-AF65-F5344CB8AC3E}">
        <p14:creationId xmlns:p14="http://schemas.microsoft.com/office/powerpoint/2010/main" val="1324036032"/>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443F110-A96D-40BF-A441-418210E3B5FD}"/>
              </a:ext>
            </a:extLst>
          </p:cNvPr>
          <p:cNvGrpSpPr/>
          <p:nvPr/>
        </p:nvGrpSpPr>
        <p:grpSpPr>
          <a:xfrm>
            <a:off x="710131" y="2486958"/>
            <a:ext cx="6439437" cy="3748391"/>
            <a:chOff x="2876281" y="1554804"/>
            <a:chExt cx="6439437" cy="3748391"/>
          </a:xfrm>
        </p:grpSpPr>
        <p:pic>
          <p:nvPicPr>
            <p:cNvPr id="3" name="Picture 2">
              <a:extLst>
                <a:ext uri="{FF2B5EF4-FFF2-40B4-BE49-F238E27FC236}">
                  <a16:creationId xmlns:a16="http://schemas.microsoft.com/office/drawing/2014/main" id="{FC1C6CE9-9BE0-4B6E-9462-9347C88C17E3}"/>
                </a:ext>
              </a:extLst>
            </p:cNvPr>
            <p:cNvPicPr>
              <a:picLocks noChangeAspect="1"/>
            </p:cNvPicPr>
            <p:nvPr/>
          </p:nvPicPr>
          <p:blipFill>
            <a:blip r:embed="rId2"/>
            <a:stretch>
              <a:fillRect/>
            </a:stretch>
          </p:blipFill>
          <p:spPr>
            <a:xfrm>
              <a:off x="2876281" y="1554804"/>
              <a:ext cx="6439437" cy="3748391"/>
            </a:xfrm>
            <a:prstGeom prst="rect">
              <a:avLst/>
            </a:prstGeom>
          </p:spPr>
        </p:pic>
        <p:sp>
          <p:nvSpPr>
            <p:cNvPr id="5" name="TextBox 4">
              <a:extLst>
                <a:ext uri="{FF2B5EF4-FFF2-40B4-BE49-F238E27FC236}">
                  <a16:creationId xmlns:a16="http://schemas.microsoft.com/office/drawing/2014/main" id="{0CA0CF03-872C-4BE0-B988-A0EE20157146}"/>
                </a:ext>
              </a:extLst>
            </p:cNvPr>
            <p:cNvSpPr txBox="1"/>
            <p:nvPr/>
          </p:nvSpPr>
          <p:spPr>
            <a:xfrm>
              <a:off x="3053918" y="2512381"/>
              <a:ext cx="6087862" cy="2677656"/>
            </a:xfrm>
            <a:prstGeom prst="rect">
              <a:avLst/>
            </a:prstGeom>
            <a:noFill/>
          </p:spPr>
          <p:txBody>
            <a:bodyPr wrap="square">
              <a:spAutoFit/>
            </a:bodyPr>
            <a:lstStyle/>
            <a:p>
              <a:pPr algn="l"/>
              <a:r>
                <a:rPr lang="de-DE" sz="5600" b="0" i="0" u="none" strike="noStrike" baseline="0" dirty="0">
                  <a:solidFill>
                    <a:srgbClr val="FFFFFF"/>
                  </a:solidFill>
                  <a:latin typeface="UniversNextPro-MediumCm"/>
                </a:rPr>
                <a:t>DermaUH, una app cubana</a:t>
              </a:r>
            </a:p>
            <a:p>
              <a:pPr algn="l"/>
              <a:r>
                <a:rPr lang="de-DE" sz="5600" b="0" i="0" u="none" strike="noStrike" baseline="0" dirty="0">
                  <a:solidFill>
                    <a:srgbClr val="FFFFFF"/>
                  </a:solidFill>
                  <a:latin typeface="UniversNextPro-MediumCm"/>
                </a:rPr>
                <a:t>“para la piel”</a:t>
              </a:r>
              <a:endParaRPr lang="de-DE" dirty="0"/>
            </a:p>
          </p:txBody>
        </p:sp>
      </p:grpSp>
      <p:sp>
        <p:nvSpPr>
          <p:cNvPr id="14" name="TextBox 13">
            <a:extLst>
              <a:ext uri="{FF2B5EF4-FFF2-40B4-BE49-F238E27FC236}">
                <a16:creationId xmlns:a16="http://schemas.microsoft.com/office/drawing/2014/main" id="{7AFFFC13-23E6-4435-B722-3F7CB208408A}"/>
              </a:ext>
            </a:extLst>
          </p:cNvPr>
          <p:cNvSpPr txBox="1"/>
          <p:nvPr/>
        </p:nvSpPr>
        <p:spPr>
          <a:xfrm>
            <a:off x="710131" y="1450470"/>
            <a:ext cx="5786846" cy="923330"/>
          </a:xfrm>
          <a:prstGeom prst="rect">
            <a:avLst/>
          </a:prstGeom>
          <a:noFill/>
        </p:spPr>
        <p:txBody>
          <a:bodyPr wrap="square" rtlCol="0">
            <a:spAutoFit/>
          </a:bodyPr>
          <a:lstStyle/>
          <a:p>
            <a:r>
              <a:rPr lang="es-ES" b="1" dirty="0"/>
              <a:t>REVISTA CUBA INTERNACIONAL, No. 504, pág. 18, 2024, Prensa Latina</a:t>
            </a:r>
          </a:p>
          <a:p>
            <a:endParaRPr lang="de-DE" dirty="0"/>
          </a:p>
        </p:txBody>
      </p:sp>
      <p:pic>
        <p:nvPicPr>
          <p:cNvPr id="7" name="Picture 6">
            <a:extLst>
              <a:ext uri="{FF2B5EF4-FFF2-40B4-BE49-F238E27FC236}">
                <a16:creationId xmlns:a16="http://schemas.microsoft.com/office/drawing/2014/main" id="{C898768E-B283-4F59-ABB5-2F07F3FCA0B1}"/>
              </a:ext>
            </a:extLst>
          </p:cNvPr>
          <p:cNvPicPr>
            <a:picLocks noChangeAspect="1"/>
          </p:cNvPicPr>
          <p:nvPr/>
        </p:nvPicPr>
        <p:blipFill>
          <a:blip r:embed="rId3"/>
          <a:stretch>
            <a:fillRect/>
          </a:stretch>
        </p:blipFill>
        <p:spPr>
          <a:xfrm>
            <a:off x="710131" y="107077"/>
            <a:ext cx="1125469" cy="1031147"/>
          </a:xfrm>
          <a:prstGeom prst="rect">
            <a:avLst/>
          </a:prstGeom>
        </p:spPr>
      </p:pic>
      <p:sp>
        <p:nvSpPr>
          <p:cNvPr id="8" name="Title 1">
            <a:extLst>
              <a:ext uri="{FF2B5EF4-FFF2-40B4-BE49-F238E27FC236}">
                <a16:creationId xmlns:a16="http://schemas.microsoft.com/office/drawing/2014/main" id="{760CF4BB-7862-427B-A0FF-A5420E17E288}"/>
              </a:ext>
            </a:extLst>
          </p:cNvPr>
          <p:cNvSpPr txBox="1">
            <a:spLocks/>
          </p:cNvSpPr>
          <p:nvPr/>
        </p:nvSpPr>
        <p:spPr>
          <a:xfrm>
            <a:off x="4039339" y="282784"/>
            <a:ext cx="6755906" cy="6797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700" b="1" dirty="0" err="1">
                <a:latin typeface="+mn-lt"/>
              </a:rPr>
              <a:t>Comunicando</a:t>
            </a:r>
            <a:r>
              <a:rPr lang="en-US" sz="2700" b="1" dirty="0">
                <a:latin typeface="+mn-lt"/>
              </a:rPr>
              <a:t> </a:t>
            </a:r>
            <a:r>
              <a:rPr lang="en-US" sz="2700" b="1" dirty="0" err="1">
                <a:latin typeface="+mn-lt"/>
              </a:rPr>
              <a:t>resultados</a:t>
            </a:r>
            <a:r>
              <a:rPr lang="en-US" sz="2700" b="1" dirty="0">
                <a:latin typeface="+mn-lt"/>
              </a:rPr>
              <a:t> </a:t>
            </a:r>
            <a:r>
              <a:rPr lang="en-US" sz="2700" b="1" dirty="0" err="1">
                <a:latin typeface="+mn-lt"/>
              </a:rPr>
              <a:t>en</a:t>
            </a:r>
            <a:r>
              <a:rPr lang="en-US" sz="2700" b="1" dirty="0">
                <a:latin typeface="+mn-lt"/>
              </a:rPr>
              <a:t> </a:t>
            </a:r>
            <a:r>
              <a:rPr lang="en-US" sz="2700" b="1" dirty="0" err="1">
                <a:latin typeface="+mn-lt"/>
              </a:rPr>
              <a:t>diferentes</a:t>
            </a:r>
            <a:r>
              <a:rPr lang="en-US" sz="2700" b="1" dirty="0">
                <a:latin typeface="+mn-lt"/>
              </a:rPr>
              <a:t> </a:t>
            </a:r>
            <a:r>
              <a:rPr lang="en-US" sz="2700" b="1" dirty="0" err="1">
                <a:latin typeface="+mn-lt"/>
              </a:rPr>
              <a:t>espacios</a:t>
            </a:r>
            <a:endParaRPr lang="en-US" sz="2700" b="1" dirty="0">
              <a:latin typeface="+mn-lt"/>
            </a:endParaRPr>
          </a:p>
        </p:txBody>
      </p:sp>
      <p:sp>
        <p:nvSpPr>
          <p:cNvPr id="9" name="TextBox 8">
            <a:extLst>
              <a:ext uri="{FF2B5EF4-FFF2-40B4-BE49-F238E27FC236}">
                <a16:creationId xmlns:a16="http://schemas.microsoft.com/office/drawing/2014/main" id="{C426670A-455A-48B4-BF85-FBBE817F3663}"/>
              </a:ext>
            </a:extLst>
          </p:cNvPr>
          <p:cNvSpPr txBox="1"/>
          <p:nvPr/>
        </p:nvSpPr>
        <p:spPr>
          <a:xfrm>
            <a:off x="2169551" y="329079"/>
            <a:ext cx="1287262" cy="369332"/>
          </a:xfrm>
          <a:prstGeom prst="rect">
            <a:avLst/>
          </a:prstGeom>
          <a:noFill/>
          <a:ln w="19050">
            <a:solidFill>
              <a:schemeClr val="tx1"/>
            </a:solidFill>
          </a:ln>
        </p:spPr>
        <p:txBody>
          <a:bodyPr wrap="square" rtlCol="0">
            <a:spAutoFit/>
          </a:bodyPr>
          <a:lstStyle/>
          <a:p>
            <a:r>
              <a:rPr lang="es-ES" b="1" dirty="0"/>
              <a:t>AÑO 2024</a:t>
            </a:r>
            <a:endParaRPr lang="de-DE" b="1" dirty="0"/>
          </a:p>
        </p:txBody>
      </p:sp>
    </p:spTree>
    <p:extLst>
      <p:ext uri="{BB962C8B-B14F-4D97-AF65-F5344CB8AC3E}">
        <p14:creationId xmlns:p14="http://schemas.microsoft.com/office/powerpoint/2010/main" val="339464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9FA241-329E-42E6-BEF2-EC50ECE550A1}"/>
              </a:ext>
            </a:extLst>
          </p:cNvPr>
          <p:cNvSpPr txBox="1"/>
          <p:nvPr/>
        </p:nvSpPr>
        <p:spPr>
          <a:xfrm>
            <a:off x="862615" y="411548"/>
            <a:ext cx="1287262" cy="369332"/>
          </a:xfrm>
          <a:prstGeom prst="rect">
            <a:avLst/>
          </a:prstGeom>
          <a:noFill/>
          <a:ln w="19050">
            <a:solidFill>
              <a:schemeClr val="tx1"/>
            </a:solidFill>
          </a:ln>
        </p:spPr>
        <p:txBody>
          <a:bodyPr wrap="square" rtlCol="0">
            <a:spAutoFit/>
          </a:bodyPr>
          <a:lstStyle/>
          <a:p>
            <a:r>
              <a:rPr lang="es-ES" b="1" dirty="0"/>
              <a:t>AÑO 2024</a:t>
            </a:r>
            <a:endParaRPr lang="de-DE" b="1" dirty="0"/>
          </a:p>
        </p:txBody>
      </p:sp>
      <p:sp>
        <p:nvSpPr>
          <p:cNvPr id="3" name="Title 1">
            <a:extLst>
              <a:ext uri="{FF2B5EF4-FFF2-40B4-BE49-F238E27FC236}">
                <a16:creationId xmlns:a16="http://schemas.microsoft.com/office/drawing/2014/main" id="{C4FFA803-BB42-4406-AEF1-EB7259B565FF}"/>
              </a:ext>
            </a:extLst>
          </p:cNvPr>
          <p:cNvSpPr txBox="1">
            <a:spLocks/>
          </p:cNvSpPr>
          <p:nvPr/>
        </p:nvSpPr>
        <p:spPr>
          <a:xfrm>
            <a:off x="3119576" y="411548"/>
            <a:ext cx="7018724" cy="679732"/>
          </a:xfrm>
          <a:prstGeom prst="rect">
            <a:avLst/>
          </a:prstGeom>
        </p:spPr>
        <p:txBody>
          <a:bodyPr>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200" b="1" dirty="0" err="1">
                <a:latin typeface="+mn-lt"/>
              </a:rPr>
              <a:t>Comunicando</a:t>
            </a:r>
            <a:r>
              <a:rPr lang="en-US" sz="3200" b="1" dirty="0">
                <a:latin typeface="+mn-lt"/>
              </a:rPr>
              <a:t> </a:t>
            </a:r>
            <a:r>
              <a:rPr lang="en-US" sz="3200" b="1" dirty="0" err="1">
                <a:latin typeface="+mn-lt"/>
              </a:rPr>
              <a:t>resultados</a:t>
            </a:r>
            <a:r>
              <a:rPr lang="en-US" sz="3200" b="1" dirty="0">
                <a:latin typeface="+mn-lt"/>
              </a:rPr>
              <a:t> </a:t>
            </a:r>
            <a:r>
              <a:rPr lang="en-US" sz="3200" b="1" dirty="0" err="1">
                <a:latin typeface="+mn-lt"/>
              </a:rPr>
              <a:t>en</a:t>
            </a:r>
            <a:r>
              <a:rPr lang="en-US" sz="3200" b="1" dirty="0">
                <a:latin typeface="+mn-lt"/>
              </a:rPr>
              <a:t> </a:t>
            </a:r>
            <a:r>
              <a:rPr lang="en-US" sz="3200" b="1" dirty="0" err="1">
                <a:latin typeface="+mn-lt"/>
              </a:rPr>
              <a:t>diferentes</a:t>
            </a:r>
            <a:r>
              <a:rPr lang="en-US" sz="3200" b="1" dirty="0">
                <a:latin typeface="+mn-lt"/>
              </a:rPr>
              <a:t> </a:t>
            </a:r>
            <a:r>
              <a:rPr lang="en-US" sz="3200" b="1" dirty="0" err="1">
                <a:latin typeface="+mn-lt"/>
              </a:rPr>
              <a:t>espacios</a:t>
            </a:r>
            <a:endParaRPr lang="en-US" sz="3200" b="1" dirty="0">
              <a:latin typeface="+mn-lt"/>
            </a:endParaRPr>
          </a:p>
        </p:txBody>
      </p:sp>
      <p:pic>
        <p:nvPicPr>
          <p:cNvPr id="9" name="Picture 8">
            <a:extLst>
              <a:ext uri="{FF2B5EF4-FFF2-40B4-BE49-F238E27FC236}">
                <a16:creationId xmlns:a16="http://schemas.microsoft.com/office/drawing/2014/main" id="{A27B6E0C-6801-4F21-9DF9-4F2B3920CF7D}"/>
              </a:ext>
            </a:extLst>
          </p:cNvPr>
          <p:cNvPicPr>
            <a:picLocks noChangeAspect="1"/>
          </p:cNvPicPr>
          <p:nvPr/>
        </p:nvPicPr>
        <p:blipFill>
          <a:blip r:embed="rId2"/>
          <a:stretch>
            <a:fillRect/>
          </a:stretch>
        </p:blipFill>
        <p:spPr>
          <a:xfrm>
            <a:off x="372654" y="1381280"/>
            <a:ext cx="5992635" cy="1459574"/>
          </a:xfrm>
          <a:prstGeom prst="rect">
            <a:avLst/>
          </a:prstGeom>
        </p:spPr>
      </p:pic>
      <p:sp>
        <p:nvSpPr>
          <p:cNvPr id="12" name="TextBox 11">
            <a:extLst>
              <a:ext uri="{FF2B5EF4-FFF2-40B4-BE49-F238E27FC236}">
                <a16:creationId xmlns:a16="http://schemas.microsoft.com/office/drawing/2014/main" id="{244BF469-0B9A-41F3-90FD-26AE9B1D3338}"/>
              </a:ext>
            </a:extLst>
          </p:cNvPr>
          <p:cNvSpPr txBox="1"/>
          <p:nvPr/>
        </p:nvSpPr>
        <p:spPr>
          <a:xfrm>
            <a:off x="372654" y="3685447"/>
            <a:ext cx="5992635" cy="1200329"/>
          </a:xfrm>
          <a:prstGeom prst="rect">
            <a:avLst/>
          </a:prstGeom>
          <a:noFill/>
        </p:spPr>
        <p:txBody>
          <a:bodyPr wrap="square" rtlCol="0">
            <a:spAutoFit/>
          </a:bodyPr>
          <a:lstStyle/>
          <a:p>
            <a:pPr algn="l"/>
            <a:r>
              <a:rPr lang="es-ES" sz="1800" b="1" i="1" u="none" strike="noStrike" baseline="0" dirty="0" err="1">
                <a:solidFill>
                  <a:srgbClr val="302624"/>
                </a:solidFill>
                <a:latin typeface="Lato-BoldItalic"/>
              </a:rPr>
              <a:t>Jordan</a:t>
            </a:r>
            <a:r>
              <a:rPr lang="es-ES" sz="1800" b="1" i="1" u="none" strike="noStrike" baseline="0" dirty="0">
                <a:solidFill>
                  <a:srgbClr val="302624"/>
                </a:solidFill>
                <a:latin typeface="Lato-BoldItalic"/>
              </a:rPr>
              <a:t> Plá González; Manuel Antonio Vilas Valiente; Marcos A. </a:t>
            </a:r>
            <a:r>
              <a:rPr lang="es-ES" sz="1800" b="1" i="1" u="none" strike="noStrike" baseline="0" dirty="0" err="1">
                <a:solidFill>
                  <a:srgbClr val="302624"/>
                </a:solidFill>
                <a:latin typeface="Lato-BoldItalic"/>
              </a:rPr>
              <a:t>Valdivié</a:t>
            </a:r>
            <a:r>
              <a:rPr lang="es-ES" sz="1800" b="1" i="1" u="none" strike="noStrike" baseline="0" dirty="0">
                <a:solidFill>
                  <a:srgbClr val="302624"/>
                </a:solidFill>
                <a:latin typeface="Lato-BoldItalic"/>
              </a:rPr>
              <a:t> Rodríguez; Claudia Olavarrieta Martínez; Rigoberto García Gómez; </a:t>
            </a:r>
            <a:r>
              <a:rPr lang="de-DE" sz="1800" b="1" i="1" u="none" strike="noStrike" baseline="0" dirty="0">
                <a:solidFill>
                  <a:srgbClr val="302624"/>
                </a:solidFill>
                <a:latin typeface="Lato-BoldItalic"/>
              </a:rPr>
              <a:t>Rocío Ortiz Gancedo; Marta Lourdes Baguer Diaz-Romañach</a:t>
            </a:r>
            <a:endParaRPr lang="de-DE" dirty="0"/>
          </a:p>
        </p:txBody>
      </p:sp>
      <p:sp>
        <p:nvSpPr>
          <p:cNvPr id="14" name="TextBox 13">
            <a:extLst>
              <a:ext uri="{FF2B5EF4-FFF2-40B4-BE49-F238E27FC236}">
                <a16:creationId xmlns:a16="http://schemas.microsoft.com/office/drawing/2014/main" id="{FD5966CA-5A12-4F74-A30F-608BE6D180CB}"/>
              </a:ext>
            </a:extLst>
          </p:cNvPr>
          <p:cNvSpPr txBox="1"/>
          <p:nvPr/>
        </p:nvSpPr>
        <p:spPr>
          <a:xfrm>
            <a:off x="372654" y="2939985"/>
            <a:ext cx="6094520" cy="646331"/>
          </a:xfrm>
          <a:prstGeom prst="rect">
            <a:avLst/>
          </a:prstGeom>
          <a:noFill/>
        </p:spPr>
        <p:txBody>
          <a:bodyPr wrap="square">
            <a:spAutoFit/>
          </a:bodyPr>
          <a:lstStyle/>
          <a:p>
            <a:r>
              <a:rPr lang="es-ES" sz="1800" b="1" i="1" u="none" strike="noStrike" baseline="0" dirty="0">
                <a:solidFill>
                  <a:srgbClr val="302624"/>
                </a:solidFill>
                <a:latin typeface="Lato-BoldItalic"/>
              </a:rPr>
              <a:t>INTELIGENCIA ARTIFICIAL EN LA CLASIFICACIÓN DE LESIONES CUTÁNEAS</a:t>
            </a:r>
            <a:endParaRPr lang="de-DE" dirty="0"/>
          </a:p>
        </p:txBody>
      </p:sp>
      <p:pic>
        <p:nvPicPr>
          <p:cNvPr id="15" name="Picture 14">
            <a:extLst>
              <a:ext uri="{FF2B5EF4-FFF2-40B4-BE49-F238E27FC236}">
                <a16:creationId xmlns:a16="http://schemas.microsoft.com/office/drawing/2014/main" id="{7B4C4A5E-590E-4A6C-92BE-8FC417221BFC}"/>
              </a:ext>
            </a:extLst>
          </p:cNvPr>
          <p:cNvPicPr>
            <a:picLocks noChangeAspect="1"/>
          </p:cNvPicPr>
          <p:nvPr/>
        </p:nvPicPr>
        <p:blipFill>
          <a:blip r:embed="rId3"/>
          <a:stretch>
            <a:fillRect/>
          </a:stretch>
        </p:blipFill>
        <p:spPr>
          <a:xfrm>
            <a:off x="7775546" y="1091280"/>
            <a:ext cx="2362754" cy="5250564"/>
          </a:xfrm>
          <a:prstGeom prst="rect">
            <a:avLst/>
          </a:prstGeom>
        </p:spPr>
      </p:pic>
    </p:spTree>
    <p:extLst>
      <p:ext uri="{BB962C8B-B14F-4D97-AF65-F5344CB8AC3E}">
        <p14:creationId xmlns:p14="http://schemas.microsoft.com/office/powerpoint/2010/main" val="4267986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901C2-03FB-4D77-99FC-357F92BF375C}"/>
              </a:ext>
            </a:extLst>
          </p:cNvPr>
          <p:cNvPicPr>
            <a:picLocks noChangeAspect="1"/>
          </p:cNvPicPr>
          <p:nvPr/>
        </p:nvPicPr>
        <p:blipFill>
          <a:blip r:embed="rId2"/>
          <a:stretch>
            <a:fillRect/>
          </a:stretch>
        </p:blipFill>
        <p:spPr>
          <a:xfrm>
            <a:off x="1112905" y="1399734"/>
            <a:ext cx="5667398" cy="2826036"/>
          </a:xfrm>
          <a:prstGeom prst="rect">
            <a:avLst/>
          </a:prstGeom>
        </p:spPr>
      </p:pic>
      <p:sp>
        <p:nvSpPr>
          <p:cNvPr id="4" name="TextBox 3">
            <a:extLst>
              <a:ext uri="{FF2B5EF4-FFF2-40B4-BE49-F238E27FC236}">
                <a16:creationId xmlns:a16="http://schemas.microsoft.com/office/drawing/2014/main" id="{5A139BF2-D05D-4DAA-AF34-5BE94E06AE58}"/>
              </a:ext>
            </a:extLst>
          </p:cNvPr>
          <p:cNvSpPr txBox="1"/>
          <p:nvPr/>
        </p:nvSpPr>
        <p:spPr>
          <a:xfrm>
            <a:off x="1112905" y="311323"/>
            <a:ext cx="1287262" cy="369332"/>
          </a:xfrm>
          <a:prstGeom prst="rect">
            <a:avLst/>
          </a:prstGeom>
          <a:noFill/>
          <a:ln w="19050">
            <a:solidFill>
              <a:schemeClr val="tx1"/>
            </a:solidFill>
          </a:ln>
        </p:spPr>
        <p:txBody>
          <a:bodyPr wrap="square" rtlCol="0">
            <a:spAutoFit/>
          </a:bodyPr>
          <a:lstStyle/>
          <a:p>
            <a:r>
              <a:rPr lang="es-ES" b="1" dirty="0"/>
              <a:t>AÑO 2024</a:t>
            </a:r>
            <a:endParaRPr lang="de-DE" b="1" dirty="0"/>
          </a:p>
        </p:txBody>
      </p:sp>
      <p:sp>
        <p:nvSpPr>
          <p:cNvPr id="5" name="TextBox 4">
            <a:extLst>
              <a:ext uri="{FF2B5EF4-FFF2-40B4-BE49-F238E27FC236}">
                <a16:creationId xmlns:a16="http://schemas.microsoft.com/office/drawing/2014/main" id="{80193B6B-8A1A-4036-8B64-0003C1E5FB8A}"/>
              </a:ext>
            </a:extLst>
          </p:cNvPr>
          <p:cNvSpPr txBox="1"/>
          <p:nvPr/>
        </p:nvSpPr>
        <p:spPr>
          <a:xfrm>
            <a:off x="7102136" y="2423604"/>
            <a:ext cx="4181381" cy="923330"/>
          </a:xfrm>
          <a:prstGeom prst="rect">
            <a:avLst/>
          </a:prstGeom>
          <a:noFill/>
          <a:ln w="19050">
            <a:solidFill>
              <a:schemeClr val="tx1"/>
            </a:solidFill>
          </a:ln>
        </p:spPr>
        <p:txBody>
          <a:bodyPr wrap="square" rtlCol="0">
            <a:spAutoFit/>
          </a:bodyPr>
          <a:lstStyle/>
          <a:p>
            <a:pPr algn="ctr"/>
            <a:r>
              <a:rPr lang="es-ES" b="1" dirty="0"/>
              <a:t>TALLER UNIVERSIDAD EMPRESA en </a:t>
            </a:r>
            <a:r>
              <a:rPr lang="es-ES" b="1" dirty="0" err="1"/>
              <a:t>Biohabana</a:t>
            </a:r>
            <a:r>
              <a:rPr lang="es-ES" b="1" dirty="0"/>
              <a:t> 2024 conjuntamente con el Dr. </a:t>
            </a:r>
            <a:r>
              <a:rPr lang="es-ES" b="1" dirty="0" err="1"/>
              <a:t>Iraldo</a:t>
            </a:r>
            <a:r>
              <a:rPr lang="es-ES" b="1" dirty="0"/>
              <a:t> Bello</a:t>
            </a:r>
            <a:endParaRPr lang="de-DE" b="1" dirty="0"/>
          </a:p>
        </p:txBody>
      </p:sp>
    </p:spTree>
    <p:extLst>
      <p:ext uri="{BB962C8B-B14F-4D97-AF65-F5344CB8AC3E}">
        <p14:creationId xmlns:p14="http://schemas.microsoft.com/office/powerpoint/2010/main" val="233873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F2A1F0-A7BF-487D-92AE-036FD7C61AF6}"/>
              </a:ext>
            </a:extLst>
          </p:cNvPr>
          <p:cNvSpPr txBox="1"/>
          <p:nvPr/>
        </p:nvSpPr>
        <p:spPr>
          <a:xfrm>
            <a:off x="932157" y="337351"/>
            <a:ext cx="1287262" cy="369332"/>
          </a:xfrm>
          <a:prstGeom prst="rect">
            <a:avLst/>
          </a:prstGeom>
          <a:noFill/>
          <a:ln w="19050">
            <a:solidFill>
              <a:schemeClr val="tx1"/>
            </a:solidFill>
          </a:ln>
        </p:spPr>
        <p:txBody>
          <a:bodyPr wrap="square" rtlCol="0">
            <a:spAutoFit/>
          </a:bodyPr>
          <a:lstStyle/>
          <a:p>
            <a:r>
              <a:rPr lang="es-ES" b="1" dirty="0"/>
              <a:t>AÑO 2020</a:t>
            </a:r>
            <a:endParaRPr lang="de-DE" b="1" dirty="0"/>
          </a:p>
        </p:txBody>
      </p:sp>
      <p:sp>
        <p:nvSpPr>
          <p:cNvPr id="3" name="TextBox 2">
            <a:extLst>
              <a:ext uri="{FF2B5EF4-FFF2-40B4-BE49-F238E27FC236}">
                <a16:creationId xmlns:a16="http://schemas.microsoft.com/office/drawing/2014/main" id="{10BCD95D-B6DF-4BE5-B6B8-CA49B9E6483C}"/>
              </a:ext>
            </a:extLst>
          </p:cNvPr>
          <p:cNvSpPr txBox="1"/>
          <p:nvPr/>
        </p:nvSpPr>
        <p:spPr>
          <a:xfrm>
            <a:off x="559294" y="951517"/>
            <a:ext cx="10830756" cy="1754326"/>
          </a:xfrm>
          <a:prstGeom prst="rect">
            <a:avLst/>
          </a:prstGeom>
          <a:noFill/>
        </p:spPr>
        <p:txBody>
          <a:bodyPr wrap="square" rtlCol="0">
            <a:spAutoFit/>
          </a:bodyPr>
          <a:lstStyle/>
          <a:p>
            <a:pPr marL="285750" indent="-285750">
              <a:buFont typeface="Arial" panose="020B0604020202020204" pitchFamily="34" charset="0"/>
              <a:buChar char="•"/>
            </a:pPr>
            <a:r>
              <a:rPr lang="es-ES" dirty="0"/>
              <a:t>Demanda del CIGB para trabajar con imágenes dermatoscópicas y desarrollar una app para acompañar el análisis de la evolución de lesiones tratadas con el </a:t>
            </a:r>
            <a:r>
              <a:rPr lang="es-ES" dirty="0" err="1"/>
              <a:t>Heberferón</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Comenzamos a estudiar las imágenes. Un equipo de Práctica Laboral: </a:t>
            </a:r>
            <a:r>
              <a:rPr lang="es-ES" u="sng" dirty="0"/>
              <a:t>Claudia Olavarrieta, Marcos </a:t>
            </a:r>
            <a:r>
              <a:rPr lang="es-ES" u="sng" dirty="0" err="1"/>
              <a:t>Valdivié</a:t>
            </a:r>
            <a:r>
              <a:rPr lang="es-ES" u="sng" dirty="0"/>
              <a:t> y Luis E. Dalmau</a:t>
            </a:r>
            <a:r>
              <a:rPr lang="es-ES" dirty="0"/>
              <a:t> presentan los resultados del estudio de varios algoritmos para el preprocesamiento de las imágenes.</a:t>
            </a:r>
            <a:endParaRPr lang="de-DE" dirty="0"/>
          </a:p>
        </p:txBody>
      </p:sp>
      <p:pic>
        <p:nvPicPr>
          <p:cNvPr id="4" name="Picture 3">
            <a:extLst>
              <a:ext uri="{FF2B5EF4-FFF2-40B4-BE49-F238E27FC236}">
                <a16:creationId xmlns:a16="http://schemas.microsoft.com/office/drawing/2014/main" id="{173402EE-AF12-471D-9813-3C5B523EE9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336" y="3378964"/>
            <a:ext cx="4552950" cy="786130"/>
          </a:xfrm>
          <a:prstGeom prst="rect">
            <a:avLst/>
          </a:prstGeom>
        </p:spPr>
      </p:pic>
      <p:sp>
        <p:nvSpPr>
          <p:cNvPr id="5" name="TextBox 4">
            <a:extLst>
              <a:ext uri="{FF2B5EF4-FFF2-40B4-BE49-F238E27FC236}">
                <a16:creationId xmlns:a16="http://schemas.microsoft.com/office/drawing/2014/main" id="{FFF85E93-CB17-4EC2-9CDE-020863CA39A4}"/>
              </a:ext>
            </a:extLst>
          </p:cNvPr>
          <p:cNvSpPr txBox="1"/>
          <p:nvPr/>
        </p:nvSpPr>
        <p:spPr>
          <a:xfrm>
            <a:off x="5745423" y="3164820"/>
            <a:ext cx="5745241" cy="1000274"/>
          </a:xfrm>
          <a:prstGeom prst="rect">
            <a:avLst/>
          </a:prstGeom>
          <a:noFill/>
        </p:spPr>
        <p:txBody>
          <a:bodyPr wrap="square">
            <a:spAutoFit/>
          </a:bodyPr>
          <a:lstStyle/>
          <a:p>
            <a:pPr algn="ctr"/>
            <a:r>
              <a:rPr lang="es-MX" sz="1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de-DE" sz="1100" dirty="0">
              <a:effectLst/>
              <a:latin typeface="Times" panose="02020603050405020304" pitchFamily="18" charset="0"/>
              <a:ea typeface="Times New Roman" panose="02020603050405020304" pitchFamily="18" charset="0"/>
              <a:cs typeface="Times New Roman" panose="02020603050405020304" pitchFamily="18" charset="0"/>
            </a:endParaRPr>
          </a:p>
          <a:p>
            <a:pPr algn="ctr">
              <a:spcAft>
                <a:spcPts val="1000"/>
              </a:spcAft>
            </a:pPr>
            <a:r>
              <a:rPr lang="en-US" sz="1600" i="0" dirty="0">
                <a:solidFill>
                  <a:srgbClr val="1F497D"/>
                </a:solidFill>
                <a:effectLst/>
                <a:latin typeface="Times New Roman" panose="02020603050405020304" pitchFamily="18" charset="0"/>
                <a:ea typeface="Batang" panose="02030600000101010101" pitchFamily="18" charset="-127"/>
              </a:rPr>
              <a:t>Fig. 1: </a:t>
            </a:r>
            <a:r>
              <a:rPr lang="en-US" sz="1600" i="0" dirty="0" err="1">
                <a:solidFill>
                  <a:srgbClr val="1F497D"/>
                </a:solidFill>
                <a:effectLst/>
                <a:latin typeface="Times New Roman" panose="02020603050405020304" pitchFamily="18" charset="0"/>
                <a:ea typeface="Batang" panose="02030600000101010101" pitchFamily="18" charset="-127"/>
              </a:rPr>
              <a:t>Método</a:t>
            </a:r>
            <a:r>
              <a:rPr lang="en-US" sz="1600" i="0" dirty="0">
                <a:solidFill>
                  <a:srgbClr val="1F497D"/>
                </a:solidFill>
                <a:effectLst/>
                <a:latin typeface="Times New Roman" panose="02020603050405020304" pitchFamily="18" charset="0"/>
                <a:ea typeface="Batang" panose="02030600000101010101" pitchFamily="18" charset="-127"/>
              </a:rPr>
              <a:t> Bottom-Hat. a) Imagen Original b) Imagen – Bottom-Hat c) Imagen + Bottom-Hat d) Imagen – Top-Hat + Bottom-Hat e) Imagen – Top-Hat – Bottom-Hat</a:t>
            </a:r>
            <a:endParaRPr lang="de-DE" sz="1100" i="1" dirty="0">
              <a:solidFill>
                <a:srgbClr val="1F497D"/>
              </a:solidFill>
              <a:effectLst/>
              <a:latin typeface="Times New Roman" panose="02020603050405020304" pitchFamily="18" charset="0"/>
              <a:ea typeface="Batang" panose="02030600000101010101" pitchFamily="18" charset="-127"/>
            </a:endParaRPr>
          </a:p>
        </p:txBody>
      </p:sp>
      <p:pic>
        <p:nvPicPr>
          <p:cNvPr id="6" name="Picture 5">
            <a:extLst>
              <a:ext uri="{FF2B5EF4-FFF2-40B4-BE49-F238E27FC236}">
                <a16:creationId xmlns:a16="http://schemas.microsoft.com/office/drawing/2014/main" id="{D5CA6ECB-85B8-4797-AE4A-007ECF26C4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336" y="4520225"/>
            <a:ext cx="4552950" cy="915035"/>
          </a:xfrm>
          <a:prstGeom prst="rect">
            <a:avLst/>
          </a:prstGeom>
        </p:spPr>
      </p:pic>
      <p:sp>
        <p:nvSpPr>
          <p:cNvPr id="7" name="TextBox 6">
            <a:extLst>
              <a:ext uri="{FF2B5EF4-FFF2-40B4-BE49-F238E27FC236}">
                <a16:creationId xmlns:a16="http://schemas.microsoft.com/office/drawing/2014/main" id="{688B28E9-1368-4BA4-8CB0-60B8EC606662}"/>
              </a:ext>
            </a:extLst>
          </p:cNvPr>
          <p:cNvSpPr txBox="1"/>
          <p:nvPr/>
        </p:nvSpPr>
        <p:spPr>
          <a:xfrm>
            <a:off x="6096000" y="4306081"/>
            <a:ext cx="4961879" cy="861774"/>
          </a:xfrm>
          <a:prstGeom prst="rect">
            <a:avLst/>
          </a:prstGeom>
          <a:noFill/>
        </p:spPr>
        <p:txBody>
          <a:bodyPr wrap="square">
            <a:spAutoFit/>
          </a:bodyPr>
          <a:lstStyle/>
          <a:p>
            <a:pPr algn="ctr"/>
            <a:r>
              <a:rPr lang="es-MX"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de-DE" sz="1100" dirty="0">
              <a:effectLst/>
              <a:latin typeface="Times" panose="02020603050405020304" pitchFamily="18" charset="0"/>
              <a:ea typeface="Times New Roman" panose="02020603050405020304" pitchFamily="18" charset="0"/>
              <a:cs typeface="Times New Roman" panose="02020603050405020304" pitchFamily="18" charset="0"/>
            </a:endParaRPr>
          </a:p>
          <a:p>
            <a:pPr algn="ctr">
              <a:spcAft>
                <a:spcPts val="1000"/>
              </a:spcAft>
            </a:pPr>
            <a:r>
              <a:rPr lang="es-ES" sz="1600" i="0" dirty="0">
                <a:solidFill>
                  <a:srgbClr val="1F497D"/>
                </a:solidFill>
                <a:effectLst/>
                <a:latin typeface="Times New Roman" panose="02020603050405020304" pitchFamily="18" charset="0"/>
                <a:ea typeface="Batang" panose="02030600000101010101" pitchFamily="18" charset="-127"/>
              </a:rPr>
              <a:t>Fig. 2: Mejora de Bordes. a) Imagen Original b) </a:t>
            </a:r>
            <a:r>
              <a:rPr lang="es-ES" sz="1600" i="0" dirty="0" err="1">
                <a:solidFill>
                  <a:srgbClr val="1F497D"/>
                </a:solidFill>
                <a:effectLst/>
                <a:latin typeface="Times New Roman" panose="02020603050405020304" pitchFamily="18" charset="0"/>
                <a:ea typeface="Batang" panose="02030600000101010101" pitchFamily="18" charset="-127"/>
              </a:rPr>
              <a:t>Unsharp</a:t>
            </a:r>
            <a:r>
              <a:rPr lang="es-ES" sz="1600" i="0" dirty="0">
                <a:solidFill>
                  <a:srgbClr val="1F497D"/>
                </a:solidFill>
                <a:effectLst/>
                <a:latin typeface="Times New Roman" panose="02020603050405020304" pitchFamily="18" charset="0"/>
                <a:ea typeface="Batang" panose="02030600000101010101" pitchFamily="18" charset="-127"/>
              </a:rPr>
              <a:t> </a:t>
            </a:r>
            <a:r>
              <a:rPr lang="es-ES" sz="1600" i="0" dirty="0" err="1">
                <a:solidFill>
                  <a:srgbClr val="1F497D"/>
                </a:solidFill>
                <a:effectLst/>
                <a:latin typeface="Times New Roman" panose="02020603050405020304" pitchFamily="18" charset="0"/>
                <a:ea typeface="Batang" panose="02030600000101010101" pitchFamily="18" charset="-127"/>
              </a:rPr>
              <a:t>Filter</a:t>
            </a:r>
            <a:r>
              <a:rPr lang="es-ES" sz="1600" i="0" dirty="0">
                <a:solidFill>
                  <a:srgbClr val="1F497D"/>
                </a:solidFill>
                <a:effectLst/>
                <a:latin typeface="Times New Roman" panose="02020603050405020304" pitchFamily="18" charset="0"/>
                <a:ea typeface="Batang" panose="02030600000101010101" pitchFamily="18" charset="-127"/>
              </a:rPr>
              <a:t> c) </a:t>
            </a:r>
            <a:r>
              <a:rPr lang="es-ES" sz="1600" i="0" dirty="0" err="1">
                <a:solidFill>
                  <a:srgbClr val="1F497D"/>
                </a:solidFill>
                <a:effectLst/>
                <a:latin typeface="Times New Roman" panose="02020603050405020304" pitchFamily="18" charset="0"/>
                <a:ea typeface="Batang" panose="02030600000101010101" pitchFamily="18" charset="-127"/>
              </a:rPr>
              <a:t>Laplacian</a:t>
            </a:r>
            <a:r>
              <a:rPr lang="es-ES" sz="1600" i="0" dirty="0">
                <a:solidFill>
                  <a:srgbClr val="1F497D"/>
                </a:solidFill>
                <a:effectLst/>
                <a:latin typeface="Times New Roman" panose="02020603050405020304" pitchFamily="18" charset="0"/>
                <a:ea typeface="Batang" panose="02030600000101010101" pitchFamily="18" charset="-127"/>
              </a:rPr>
              <a:t> </a:t>
            </a:r>
            <a:r>
              <a:rPr lang="es-ES" sz="1600" i="0" dirty="0" err="1">
                <a:solidFill>
                  <a:srgbClr val="1F497D"/>
                </a:solidFill>
                <a:effectLst/>
                <a:latin typeface="Times New Roman" panose="02020603050405020304" pitchFamily="18" charset="0"/>
                <a:ea typeface="Batang" panose="02030600000101010101" pitchFamily="18" charset="-127"/>
              </a:rPr>
              <a:t>Filter</a:t>
            </a:r>
            <a:r>
              <a:rPr lang="es-ES" sz="1600" i="0" dirty="0">
                <a:solidFill>
                  <a:srgbClr val="1F497D"/>
                </a:solidFill>
                <a:effectLst/>
                <a:latin typeface="Times New Roman" panose="02020603050405020304" pitchFamily="18" charset="0"/>
                <a:ea typeface="Batang" panose="02030600000101010101" pitchFamily="18" charset="-127"/>
              </a:rPr>
              <a:t> d) </a:t>
            </a:r>
            <a:r>
              <a:rPr lang="es-ES" sz="1600" i="0" dirty="0" err="1">
                <a:solidFill>
                  <a:srgbClr val="1F497D"/>
                </a:solidFill>
                <a:effectLst/>
                <a:latin typeface="Times New Roman" panose="02020603050405020304" pitchFamily="18" charset="0"/>
                <a:ea typeface="Batang" panose="02030600000101010101" pitchFamily="18" charset="-127"/>
              </a:rPr>
              <a:t>Sharpening</a:t>
            </a:r>
            <a:r>
              <a:rPr lang="es-ES" sz="1600" i="0" dirty="0">
                <a:solidFill>
                  <a:srgbClr val="1F497D"/>
                </a:solidFill>
                <a:effectLst/>
                <a:latin typeface="Times New Roman" panose="02020603050405020304" pitchFamily="18" charset="0"/>
                <a:ea typeface="Batang" panose="02030600000101010101" pitchFamily="18" charset="-127"/>
              </a:rPr>
              <a:t> </a:t>
            </a:r>
            <a:r>
              <a:rPr lang="es-ES" sz="1600" i="0" dirty="0" err="1">
                <a:solidFill>
                  <a:srgbClr val="1F497D"/>
                </a:solidFill>
                <a:effectLst/>
                <a:latin typeface="Times New Roman" panose="02020603050405020304" pitchFamily="18" charset="0"/>
                <a:ea typeface="Batang" panose="02030600000101010101" pitchFamily="18" charset="-127"/>
              </a:rPr>
              <a:t>Filter</a:t>
            </a:r>
            <a:endParaRPr lang="de-DE" sz="1100" i="1" dirty="0">
              <a:solidFill>
                <a:srgbClr val="1F497D"/>
              </a:solidFill>
              <a:effectLst/>
              <a:latin typeface="Times New Roman" panose="02020603050405020304" pitchFamily="18" charset="0"/>
              <a:ea typeface="Batang" panose="02030600000101010101" pitchFamily="18" charset="-127"/>
            </a:endParaRPr>
          </a:p>
        </p:txBody>
      </p:sp>
      <p:pic>
        <p:nvPicPr>
          <p:cNvPr id="8" name="Picture 7">
            <a:extLst>
              <a:ext uri="{FF2B5EF4-FFF2-40B4-BE49-F238E27FC236}">
                <a16:creationId xmlns:a16="http://schemas.microsoft.com/office/drawing/2014/main" id="{CEC55ED3-F859-45CA-85CD-BE93D7104B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336" y="5786123"/>
            <a:ext cx="5022850" cy="831850"/>
          </a:xfrm>
          <a:prstGeom prst="rect">
            <a:avLst/>
          </a:prstGeom>
        </p:spPr>
      </p:pic>
      <p:sp>
        <p:nvSpPr>
          <p:cNvPr id="9" name="TextBox 8">
            <a:extLst>
              <a:ext uri="{FF2B5EF4-FFF2-40B4-BE49-F238E27FC236}">
                <a16:creationId xmlns:a16="http://schemas.microsoft.com/office/drawing/2014/main" id="{CF366A9E-5155-46F0-8E89-5F383BC06876}"/>
              </a:ext>
            </a:extLst>
          </p:cNvPr>
          <p:cNvSpPr txBox="1"/>
          <p:nvPr/>
        </p:nvSpPr>
        <p:spPr>
          <a:xfrm>
            <a:off x="5926584" y="5677218"/>
            <a:ext cx="5564080" cy="830997"/>
          </a:xfrm>
          <a:prstGeom prst="rect">
            <a:avLst/>
          </a:prstGeom>
          <a:noFill/>
        </p:spPr>
        <p:txBody>
          <a:bodyPr wrap="square">
            <a:spAutoFit/>
          </a:bodyPr>
          <a:lstStyle/>
          <a:p>
            <a:pPr algn="ctr">
              <a:spcAft>
                <a:spcPts val="1000"/>
              </a:spcAft>
            </a:pPr>
            <a:r>
              <a:rPr lang="es-ES" sz="1600" i="0" dirty="0">
                <a:solidFill>
                  <a:srgbClr val="1F497D"/>
                </a:solidFill>
                <a:effectLst/>
                <a:latin typeface="Times New Roman" panose="02020603050405020304" pitchFamily="18" charset="0"/>
                <a:ea typeface="Batang" panose="02030600000101010101" pitchFamily="18" charset="-127"/>
              </a:rPr>
              <a:t>Fig. 3: Eliminación de artefactos usando clausura. a) Imagen original b) Resultado final c) Resultado en canal Rojo d) Resultado en canal Verde e) Resultado en canal Azul</a:t>
            </a:r>
            <a:endParaRPr lang="de-DE" sz="1100" i="1" dirty="0">
              <a:solidFill>
                <a:srgbClr val="1F497D"/>
              </a:solidFill>
              <a:effectLst/>
              <a:latin typeface="Times New Roman" panose="02020603050405020304" pitchFamily="18" charset="0"/>
              <a:ea typeface="Batang" panose="02030600000101010101" pitchFamily="18" charset="-127"/>
            </a:endParaRPr>
          </a:p>
        </p:txBody>
      </p:sp>
    </p:spTree>
    <p:extLst>
      <p:ext uri="{BB962C8B-B14F-4D97-AF65-F5344CB8AC3E}">
        <p14:creationId xmlns:p14="http://schemas.microsoft.com/office/powerpoint/2010/main" val="4259007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ECB19-252B-4B20-BD15-DABADD004397}"/>
              </a:ext>
            </a:extLst>
          </p:cNvPr>
          <p:cNvPicPr>
            <a:picLocks noChangeAspect="1"/>
          </p:cNvPicPr>
          <p:nvPr/>
        </p:nvPicPr>
        <p:blipFill>
          <a:blip r:embed="rId2"/>
          <a:stretch>
            <a:fillRect/>
          </a:stretch>
        </p:blipFill>
        <p:spPr>
          <a:xfrm>
            <a:off x="417250" y="1784412"/>
            <a:ext cx="6155184" cy="3462291"/>
          </a:xfrm>
          <a:prstGeom prst="rect">
            <a:avLst/>
          </a:prstGeom>
        </p:spPr>
      </p:pic>
      <p:sp>
        <p:nvSpPr>
          <p:cNvPr id="3" name="TextBox 2">
            <a:extLst>
              <a:ext uri="{FF2B5EF4-FFF2-40B4-BE49-F238E27FC236}">
                <a16:creationId xmlns:a16="http://schemas.microsoft.com/office/drawing/2014/main" id="{74F0B178-D55E-4983-B72A-5F0CB009633A}"/>
              </a:ext>
            </a:extLst>
          </p:cNvPr>
          <p:cNvSpPr txBox="1"/>
          <p:nvPr/>
        </p:nvSpPr>
        <p:spPr>
          <a:xfrm>
            <a:off x="862615" y="411548"/>
            <a:ext cx="1287262" cy="369332"/>
          </a:xfrm>
          <a:prstGeom prst="rect">
            <a:avLst/>
          </a:prstGeom>
          <a:noFill/>
          <a:ln w="19050">
            <a:solidFill>
              <a:schemeClr val="tx1"/>
            </a:solidFill>
          </a:ln>
        </p:spPr>
        <p:txBody>
          <a:bodyPr wrap="square" rtlCol="0">
            <a:spAutoFit/>
          </a:bodyPr>
          <a:lstStyle/>
          <a:p>
            <a:r>
              <a:rPr lang="es-ES" b="1" dirty="0"/>
              <a:t>AÑO 2024</a:t>
            </a:r>
            <a:endParaRPr lang="de-DE" b="1" dirty="0"/>
          </a:p>
        </p:txBody>
      </p:sp>
      <p:sp>
        <p:nvSpPr>
          <p:cNvPr id="4" name="TextBox 3">
            <a:extLst>
              <a:ext uri="{FF2B5EF4-FFF2-40B4-BE49-F238E27FC236}">
                <a16:creationId xmlns:a16="http://schemas.microsoft.com/office/drawing/2014/main" id="{E47B32D3-2C94-4487-B8F4-FE2E4C4EBECA}"/>
              </a:ext>
            </a:extLst>
          </p:cNvPr>
          <p:cNvSpPr txBox="1"/>
          <p:nvPr/>
        </p:nvSpPr>
        <p:spPr>
          <a:xfrm>
            <a:off x="6929613" y="2113921"/>
            <a:ext cx="4998128" cy="923330"/>
          </a:xfrm>
          <a:prstGeom prst="rect">
            <a:avLst/>
          </a:prstGeom>
          <a:noFill/>
          <a:ln w="19050">
            <a:solidFill>
              <a:schemeClr val="tx1"/>
            </a:solidFill>
          </a:ln>
        </p:spPr>
        <p:txBody>
          <a:bodyPr wrap="square" rtlCol="0">
            <a:spAutoFit/>
          </a:bodyPr>
          <a:lstStyle/>
          <a:p>
            <a:r>
              <a:rPr lang="es-ES" b="1" dirty="0"/>
              <a:t>En el mes de </a:t>
            </a:r>
            <a:r>
              <a:rPr lang="es-ES" b="1" u="sng" dirty="0"/>
              <a:t>junio</a:t>
            </a:r>
            <a:r>
              <a:rPr lang="es-ES" b="1" dirty="0"/>
              <a:t> el Dr. Rigoberto García invitó a nuestro equipo para la charla inaugural de la Jornada Científica de la Clínica Central </a:t>
            </a:r>
            <a:r>
              <a:rPr lang="es-ES" b="1" dirty="0" err="1"/>
              <a:t>Cira</a:t>
            </a:r>
            <a:r>
              <a:rPr lang="es-ES" b="1" dirty="0"/>
              <a:t> García.</a:t>
            </a:r>
            <a:endParaRPr lang="de-DE" b="1" dirty="0"/>
          </a:p>
        </p:txBody>
      </p:sp>
      <p:sp>
        <p:nvSpPr>
          <p:cNvPr id="5" name="TextBox 4">
            <a:extLst>
              <a:ext uri="{FF2B5EF4-FFF2-40B4-BE49-F238E27FC236}">
                <a16:creationId xmlns:a16="http://schemas.microsoft.com/office/drawing/2014/main" id="{639D7161-8E39-4BD0-A13E-DF216BC9A247}"/>
              </a:ext>
            </a:extLst>
          </p:cNvPr>
          <p:cNvSpPr txBox="1"/>
          <p:nvPr/>
        </p:nvSpPr>
        <p:spPr>
          <a:xfrm>
            <a:off x="6929613" y="3429000"/>
            <a:ext cx="4998128" cy="923330"/>
          </a:xfrm>
          <a:prstGeom prst="rect">
            <a:avLst/>
          </a:prstGeom>
          <a:noFill/>
          <a:ln w="19050">
            <a:solidFill>
              <a:schemeClr val="tx1"/>
            </a:solidFill>
          </a:ln>
        </p:spPr>
        <p:txBody>
          <a:bodyPr wrap="square" rtlCol="0">
            <a:spAutoFit/>
          </a:bodyPr>
          <a:lstStyle/>
          <a:p>
            <a:r>
              <a:rPr lang="es-ES" b="1" dirty="0"/>
              <a:t>En el mes de </a:t>
            </a:r>
            <a:r>
              <a:rPr lang="es-ES" b="1" u="sng" dirty="0"/>
              <a:t>julio</a:t>
            </a:r>
            <a:r>
              <a:rPr lang="es-ES" b="1" dirty="0"/>
              <a:t> la Dra. Ileana Morales invitó a nuestro equipo a exponer en el Comité de Innovación del MINSAP.</a:t>
            </a:r>
            <a:endParaRPr lang="de-DE" b="1" dirty="0"/>
          </a:p>
        </p:txBody>
      </p:sp>
    </p:spTree>
    <p:extLst>
      <p:ext uri="{BB962C8B-B14F-4D97-AF65-F5344CB8AC3E}">
        <p14:creationId xmlns:p14="http://schemas.microsoft.com/office/powerpoint/2010/main" val="1962103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3B6A36-7C0B-4D7C-843C-140998E374A3}"/>
              </a:ext>
            </a:extLst>
          </p:cNvPr>
          <p:cNvSpPr txBox="1"/>
          <p:nvPr/>
        </p:nvSpPr>
        <p:spPr>
          <a:xfrm>
            <a:off x="3675764" y="1772405"/>
            <a:ext cx="5450481" cy="606811"/>
          </a:xfrm>
          <a:prstGeom prst="rect">
            <a:avLst/>
          </a:prstGeom>
          <a:noFill/>
          <a:ln w="28575">
            <a:solidFill>
              <a:schemeClr val="tx1"/>
            </a:solidFill>
          </a:ln>
        </p:spPr>
        <p:txBody>
          <a:bodyPr wrap="square" rtlCol="0">
            <a:spAutoFit/>
          </a:bodyPr>
          <a:lstStyle/>
          <a:p>
            <a:pPr algn="ctr"/>
            <a:r>
              <a:rPr lang="es-ES" sz="1600" dirty="0">
                <a:latin typeface="Arial Rounded MT Bold" panose="020F0704030504030204" pitchFamily="34" charset="0"/>
              </a:rPr>
              <a:t>DERMA CHALLENGE: clasificando imágenes dermatoscópicas</a:t>
            </a:r>
            <a:endParaRPr lang="de-DE" sz="1600" dirty="0">
              <a:latin typeface="Arial Rounded MT Bold" panose="020F0704030504030204" pitchFamily="34" charset="0"/>
            </a:endParaRPr>
          </a:p>
        </p:txBody>
      </p:sp>
      <p:sp>
        <p:nvSpPr>
          <p:cNvPr id="5" name="TextBox 4">
            <a:extLst>
              <a:ext uri="{FF2B5EF4-FFF2-40B4-BE49-F238E27FC236}">
                <a16:creationId xmlns:a16="http://schemas.microsoft.com/office/drawing/2014/main" id="{3FBAA0B8-8183-404E-B511-F13E18EA2C4F}"/>
              </a:ext>
            </a:extLst>
          </p:cNvPr>
          <p:cNvSpPr txBox="1"/>
          <p:nvPr/>
        </p:nvSpPr>
        <p:spPr>
          <a:xfrm>
            <a:off x="3781887" y="2947385"/>
            <a:ext cx="5344357" cy="1200329"/>
          </a:xfrm>
          <a:prstGeom prst="rect">
            <a:avLst/>
          </a:prstGeom>
          <a:noFill/>
          <a:ln w="28575">
            <a:solidFill>
              <a:schemeClr val="tx1"/>
            </a:solidFill>
          </a:ln>
        </p:spPr>
        <p:txBody>
          <a:bodyPr wrap="square" rtlCol="0">
            <a:spAutoFit/>
          </a:bodyPr>
          <a:lstStyle/>
          <a:p>
            <a:pPr marL="285750" indent="-285750">
              <a:buFont typeface="Arial" panose="020B0604020202020204" pitchFamily="34" charset="0"/>
              <a:buChar char="•"/>
            </a:pPr>
            <a:r>
              <a:rPr lang="es-ES" dirty="0"/>
              <a:t>Trabajo por equipos</a:t>
            </a:r>
          </a:p>
          <a:p>
            <a:endParaRPr lang="es-ES" dirty="0"/>
          </a:p>
          <a:p>
            <a:pPr marL="285750" indent="-285750">
              <a:buFont typeface="Arial" panose="020B0604020202020204" pitchFamily="34" charset="0"/>
              <a:buChar char="•"/>
            </a:pPr>
            <a:r>
              <a:rPr lang="es-ES" b="1" dirty="0"/>
              <a:t>Preparación en Incuba </a:t>
            </a:r>
            <a:r>
              <a:rPr lang="es-ES" dirty="0"/>
              <a:t>(Octubre 2024) para el “Pitch”.</a:t>
            </a:r>
            <a:endParaRPr lang="de-DE" dirty="0"/>
          </a:p>
        </p:txBody>
      </p:sp>
      <p:pic>
        <p:nvPicPr>
          <p:cNvPr id="2" name="Picture 1">
            <a:extLst>
              <a:ext uri="{FF2B5EF4-FFF2-40B4-BE49-F238E27FC236}">
                <a16:creationId xmlns:a16="http://schemas.microsoft.com/office/drawing/2014/main" id="{71111DB4-162F-48A5-8801-26DCC2692DA7}"/>
              </a:ext>
            </a:extLst>
          </p:cNvPr>
          <p:cNvPicPr>
            <a:picLocks noChangeAspect="1"/>
          </p:cNvPicPr>
          <p:nvPr/>
        </p:nvPicPr>
        <p:blipFill>
          <a:blip r:embed="rId2"/>
          <a:stretch>
            <a:fillRect/>
          </a:stretch>
        </p:blipFill>
        <p:spPr>
          <a:xfrm>
            <a:off x="507031" y="446716"/>
            <a:ext cx="5588969" cy="991468"/>
          </a:xfrm>
          <a:prstGeom prst="rect">
            <a:avLst/>
          </a:prstGeom>
        </p:spPr>
      </p:pic>
      <p:sp>
        <p:nvSpPr>
          <p:cNvPr id="6" name="TextBox 5">
            <a:extLst>
              <a:ext uri="{FF2B5EF4-FFF2-40B4-BE49-F238E27FC236}">
                <a16:creationId xmlns:a16="http://schemas.microsoft.com/office/drawing/2014/main" id="{437BEBE2-87EB-4001-BB61-E69AF7D6DE45}"/>
              </a:ext>
            </a:extLst>
          </p:cNvPr>
          <p:cNvSpPr txBox="1"/>
          <p:nvPr/>
        </p:nvSpPr>
        <p:spPr>
          <a:xfrm>
            <a:off x="3870664" y="4715883"/>
            <a:ext cx="5255580" cy="1061829"/>
          </a:xfrm>
          <a:prstGeom prst="rect">
            <a:avLst/>
          </a:prstGeom>
          <a:noFill/>
          <a:ln w="28575">
            <a:solidFill>
              <a:schemeClr val="tx1"/>
            </a:solidFill>
          </a:ln>
        </p:spPr>
        <p:txBody>
          <a:bodyPr wrap="square" rtlCol="0">
            <a:spAutoFit/>
          </a:bodyPr>
          <a:lstStyle/>
          <a:p>
            <a:pPr marL="285750" indent="-285750">
              <a:lnSpc>
                <a:spcPct val="150000"/>
              </a:lnSpc>
              <a:buFont typeface="Arial" panose="020B0604020202020204" pitchFamily="34" charset="0"/>
              <a:buChar char="•"/>
            </a:pPr>
            <a:r>
              <a:rPr lang="es-ES" b="1" dirty="0"/>
              <a:t>Final próximo jueves a las 14:00</a:t>
            </a:r>
          </a:p>
          <a:p>
            <a:pPr marL="285750" indent="-285750">
              <a:buFont typeface="Arial" panose="020B0604020202020204" pitchFamily="34" charset="0"/>
              <a:buChar char="•"/>
            </a:pPr>
            <a:r>
              <a:rPr lang="es-ES" dirty="0"/>
              <a:t>Los equipos con modelos revisados defenderán su propuesta con un Pitch de 5 minutos</a:t>
            </a:r>
            <a:endParaRPr lang="de-DE" dirty="0"/>
          </a:p>
        </p:txBody>
      </p:sp>
    </p:spTree>
    <p:extLst>
      <p:ext uri="{BB962C8B-B14F-4D97-AF65-F5344CB8AC3E}">
        <p14:creationId xmlns:p14="http://schemas.microsoft.com/office/powerpoint/2010/main" val="2183217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9FBC09-5A84-45A9-B63B-5DEAA4BE7605}"/>
              </a:ext>
            </a:extLst>
          </p:cNvPr>
          <p:cNvSpPr>
            <a:spLocks noGrp="1"/>
          </p:cNvSpPr>
          <p:nvPr>
            <p:ph type="title"/>
          </p:nvPr>
        </p:nvSpPr>
        <p:spPr>
          <a:xfrm>
            <a:off x="599159" y="525972"/>
            <a:ext cx="7560000" cy="370166"/>
          </a:xfrm>
        </p:spPr>
        <p:txBody>
          <a:bodyPr>
            <a:normAutofit fontScale="90000"/>
          </a:bodyPr>
          <a:lstStyle/>
          <a:p>
            <a:r>
              <a:rPr lang="en-US" b="1" dirty="0" err="1">
                <a:latin typeface="+mn-lt"/>
              </a:rPr>
              <a:t>Similares</a:t>
            </a:r>
            <a:r>
              <a:rPr lang="en-US" b="1" dirty="0">
                <a:latin typeface="+mn-lt"/>
              </a:rPr>
              <a:t> </a:t>
            </a:r>
            <a:r>
              <a:rPr lang="en-US" b="1" dirty="0" err="1">
                <a:latin typeface="+mn-lt"/>
              </a:rPr>
              <a:t>en</a:t>
            </a:r>
            <a:r>
              <a:rPr lang="en-US" b="1" dirty="0">
                <a:latin typeface="+mn-lt"/>
              </a:rPr>
              <a:t> </a:t>
            </a:r>
            <a:r>
              <a:rPr lang="en-US" b="1" dirty="0" err="1">
                <a:latin typeface="+mn-lt"/>
              </a:rPr>
              <a:t>el</a:t>
            </a:r>
            <a:r>
              <a:rPr lang="en-US" b="1" dirty="0">
                <a:latin typeface="+mn-lt"/>
              </a:rPr>
              <a:t> mercado</a:t>
            </a:r>
          </a:p>
        </p:txBody>
      </p:sp>
      <p:sp>
        <p:nvSpPr>
          <p:cNvPr id="4" name="Content Placeholder 3">
            <a:extLst>
              <a:ext uri="{FF2B5EF4-FFF2-40B4-BE49-F238E27FC236}">
                <a16:creationId xmlns:a16="http://schemas.microsoft.com/office/drawing/2014/main" id="{199A93DB-B3B6-47AF-84B6-0AE60CEEF594}"/>
              </a:ext>
            </a:extLst>
          </p:cNvPr>
          <p:cNvSpPr>
            <a:spLocks noGrp="1"/>
          </p:cNvSpPr>
          <p:nvPr>
            <p:ph idx="1"/>
          </p:nvPr>
        </p:nvSpPr>
        <p:spPr>
          <a:xfrm>
            <a:off x="3342317" y="1232928"/>
            <a:ext cx="4035022" cy="899505"/>
          </a:xfrm>
        </p:spPr>
        <p:txBody>
          <a:bodyPr>
            <a:noAutofit/>
          </a:bodyPr>
          <a:lstStyle/>
          <a:p>
            <a:r>
              <a:rPr lang="es-ES" sz="1600" dirty="0"/>
              <a:t>Obtención de imágenes, documentación y el diagnóstico del cáncer de piel y otras afecciones basados en inteligencia artificial (IA). </a:t>
            </a:r>
            <a:r>
              <a:rPr lang="es-ES" sz="1600" u="sng" dirty="0"/>
              <a:t>Aplicación de pago</a:t>
            </a:r>
            <a:endParaRPr lang="en-US" sz="1600" b="1" u="sng" dirty="0"/>
          </a:p>
        </p:txBody>
      </p:sp>
      <p:sp>
        <p:nvSpPr>
          <p:cNvPr id="5" name="Slide Number Placeholder 4">
            <a:extLst>
              <a:ext uri="{FF2B5EF4-FFF2-40B4-BE49-F238E27FC236}">
                <a16:creationId xmlns:a16="http://schemas.microsoft.com/office/drawing/2014/main" id="{D3927B38-2109-4A32-9B61-7046301BA0E5}"/>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CC7194-A4D0-457B-9D3E-53681723AFF7}" type="slidenum">
              <a:rPr kumimoji="0" lang="en-US" sz="1000" b="0" i="0" u="none" strike="noStrike" kern="1200" cap="none" spc="0" normalizeH="0" baseline="0" noProof="0" smtClean="0">
                <a:ln>
                  <a:noFill/>
                </a:ln>
                <a:solidFill>
                  <a:srgbClr val="EA00C1"/>
                </a:solidFill>
                <a:effectLst/>
                <a:uLnTx/>
                <a:uFillTx/>
                <a:latin typeface="Arial "/>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srgbClr val="EA00C1"/>
              </a:solidFill>
              <a:effectLst/>
              <a:uLnTx/>
              <a:uFillTx/>
              <a:latin typeface="Arial "/>
              <a:ea typeface="+mn-ea"/>
              <a:cs typeface="+mn-cs"/>
            </a:endParaRPr>
          </a:p>
        </p:txBody>
      </p:sp>
      <p:sp>
        <p:nvSpPr>
          <p:cNvPr id="9" name="Content Placeholder 8">
            <a:extLst>
              <a:ext uri="{FF2B5EF4-FFF2-40B4-BE49-F238E27FC236}">
                <a16:creationId xmlns:a16="http://schemas.microsoft.com/office/drawing/2014/main" id="{741D6D94-B2BB-401E-AACC-F5CA79C890E0}"/>
              </a:ext>
            </a:extLst>
          </p:cNvPr>
          <p:cNvSpPr>
            <a:spLocks noGrp="1"/>
          </p:cNvSpPr>
          <p:nvPr>
            <p:ph idx="16"/>
          </p:nvPr>
        </p:nvSpPr>
        <p:spPr>
          <a:xfrm>
            <a:off x="3342317" y="2378458"/>
            <a:ext cx="4035022" cy="1095375"/>
          </a:xfrm>
        </p:spPr>
        <p:txBody>
          <a:bodyPr>
            <a:normAutofit/>
          </a:bodyPr>
          <a:lstStyle/>
          <a:p>
            <a:br>
              <a:rPr lang="en-US" sz="1200" dirty="0"/>
            </a:br>
            <a:r>
              <a:rPr lang="es-ES" sz="1600" dirty="0"/>
              <a:t>Sistema de apoyo a la toma de decisiones clínicas diseñado para mejorar la precisión diagnóstica y ayudar en la toma de decisiones.</a:t>
            </a:r>
            <a:endParaRPr lang="en-US" sz="1600" dirty="0"/>
          </a:p>
        </p:txBody>
      </p:sp>
      <p:sp>
        <p:nvSpPr>
          <p:cNvPr id="10" name="Content Placeholder 9">
            <a:extLst>
              <a:ext uri="{FF2B5EF4-FFF2-40B4-BE49-F238E27FC236}">
                <a16:creationId xmlns:a16="http://schemas.microsoft.com/office/drawing/2014/main" id="{446FF8FD-032B-4D36-A8A8-4808293CC3D6}"/>
              </a:ext>
            </a:extLst>
          </p:cNvPr>
          <p:cNvSpPr>
            <a:spLocks noGrp="1"/>
          </p:cNvSpPr>
          <p:nvPr>
            <p:ph idx="17"/>
          </p:nvPr>
        </p:nvSpPr>
        <p:spPr>
          <a:xfrm>
            <a:off x="3342316" y="3420597"/>
            <a:ext cx="4035023" cy="1419843"/>
          </a:xfrm>
        </p:spPr>
        <p:txBody>
          <a:bodyPr>
            <a:normAutofit fontScale="25000" lnSpcReduction="20000"/>
          </a:bodyPr>
          <a:lstStyle/>
          <a:p>
            <a:pPr>
              <a:lnSpc>
                <a:spcPct val="120000"/>
              </a:lnSpc>
            </a:pPr>
            <a:br>
              <a:rPr lang="en-US" dirty="0"/>
            </a:br>
            <a:r>
              <a:rPr lang="en-US" sz="6400" u="sng" dirty="0"/>
              <a:t>T</a:t>
            </a:r>
            <a:r>
              <a:rPr lang="es-ES" sz="6400" u="sng" dirty="0" err="1"/>
              <a:t>eledermatología</a:t>
            </a:r>
            <a:r>
              <a:rPr lang="es-ES" sz="6400" u="sng" dirty="0"/>
              <a:t> </a:t>
            </a:r>
            <a:r>
              <a:rPr lang="es-ES" sz="6400" dirty="0"/>
              <a:t>que puede descargarse de forma gratuita y anónima. Los dermatólogos proporcionan al usuario un diagnóstico sugerente y una recomendación de tratamiento.</a:t>
            </a:r>
            <a:endParaRPr lang="en-US" sz="6400" dirty="0"/>
          </a:p>
        </p:txBody>
      </p:sp>
      <p:sp>
        <p:nvSpPr>
          <p:cNvPr id="11" name="object 7" descr="Beige rectangle">
            <a:extLst>
              <a:ext uri="{FF2B5EF4-FFF2-40B4-BE49-F238E27FC236}">
                <a16:creationId xmlns:a16="http://schemas.microsoft.com/office/drawing/2014/main" id="{0EF37AB9-30F5-41E6-9478-F4DEF99FA9B7}"/>
              </a:ext>
            </a:extLst>
          </p:cNvPr>
          <p:cNvSpPr/>
          <p:nvPr/>
        </p:nvSpPr>
        <p:spPr bwMode="white">
          <a:xfrm flipV="1">
            <a:off x="472809" y="841744"/>
            <a:ext cx="5373901" cy="135173"/>
          </a:xfrm>
          <a:custGeom>
            <a:avLst/>
            <a:gdLst/>
            <a:ahLst/>
            <a:cxnLst/>
            <a:rect l="l" t="t" r="r" b="b"/>
            <a:pathLst>
              <a:path w="3935729">
                <a:moveTo>
                  <a:pt x="0" y="0"/>
                </a:moveTo>
                <a:lnTo>
                  <a:pt x="3935349" y="0"/>
                </a:lnTo>
              </a:path>
            </a:pathLst>
          </a:custGeom>
          <a:ln/>
        </p:spPr>
        <p:style>
          <a:lnRef idx="3">
            <a:schemeClr val="accent2"/>
          </a:lnRef>
          <a:fillRef idx="0">
            <a:schemeClr val="accent2"/>
          </a:fillRef>
          <a:effectRef idx="2">
            <a:schemeClr val="accent2"/>
          </a:effectRef>
          <a:fontRef idx="minor">
            <a:schemeClr val="tx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
              <a:ea typeface="+mn-ea"/>
              <a:cs typeface="+mn-cs"/>
            </a:endParaRPr>
          </a:p>
        </p:txBody>
      </p:sp>
      <p:pic>
        <p:nvPicPr>
          <p:cNvPr id="17" name="Picture 16">
            <a:extLst>
              <a:ext uri="{FF2B5EF4-FFF2-40B4-BE49-F238E27FC236}">
                <a16:creationId xmlns:a16="http://schemas.microsoft.com/office/drawing/2014/main" id="{2A5C566E-E36E-4C39-840A-32E4C3248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18" y="1292689"/>
            <a:ext cx="2660742" cy="899505"/>
          </a:xfrm>
          <a:prstGeom prst="rect">
            <a:avLst/>
          </a:prstGeom>
        </p:spPr>
      </p:pic>
      <p:pic>
        <p:nvPicPr>
          <p:cNvPr id="20" name="Picture 19">
            <a:extLst>
              <a:ext uri="{FF2B5EF4-FFF2-40B4-BE49-F238E27FC236}">
                <a16:creationId xmlns:a16="http://schemas.microsoft.com/office/drawing/2014/main" id="{A2558C50-5EA4-4651-8EF0-77D54EAD3C77}"/>
              </a:ext>
            </a:extLst>
          </p:cNvPr>
          <p:cNvPicPr>
            <a:picLocks noChangeAspect="1"/>
          </p:cNvPicPr>
          <p:nvPr/>
        </p:nvPicPr>
        <p:blipFill>
          <a:blip r:embed="rId4"/>
          <a:stretch>
            <a:fillRect/>
          </a:stretch>
        </p:blipFill>
        <p:spPr>
          <a:xfrm>
            <a:off x="472809" y="2521093"/>
            <a:ext cx="2660742" cy="899504"/>
          </a:xfrm>
          <a:prstGeom prst="rect">
            <a:avLst/>
          </a:prstGeom>
        </p:spPr>
      </p:pic>
      <p:pic>
        <p:nvPicPr>
          <p:cNvPr id="23" name="Picture 22">
            <a:extLst>
              <a:ext uri="{FF2B5EF4-FFF2-40B4-BE49-F238E27FC236}">
                <a16:creationId xmlns:a16="http://schemas.microsoft.com/office/drawing/2014/main" id="{00EF5CD0-2CC7-4C68-A8D3-6BE9E259F491}"/>
              </a:ext>
            </a:extLst>
          </p:cNvPr>
          <p:cNvPicPr>
            <a:picLocks noChangeAspect="1"/>
          </p:cNvPicPr>
          <p:nvPr/>
        </p:nvPicPr>
        <p:blipFill>
          <a:blip r:embed="rId5"/>
          <a:stretch>
            <a:fillRect/>
          </a:stretch>
        </p:blipFill>
        <p:spPr>
          <a:xfrm>
            <a:off x="499018" y="3703515"/>
            <a:ext cx="2660742" cy="922100"/>
          </a:xfrm>
          <a:prstGeom prst="rect">
            <a:avLst/>
          </a:prstGeom>
        </p:spPr>
      </p:pic>
      <p:pic>
        <p:nvPicPr>
          <p:cNvPr id="2" name="Picture 1">
            <a:extLst>
              <a:ext uri="{FF2B5EF4-FFF2-40B4-BE49-F238E27FC236}">
                <a16:creationId xmlns:a16="http://schemas.microsoft.com/office/drawing/2014/main" id="{1A95AE8B-92EF-4BA8-8054-9002B7B0184D}"/>
              </a:ext>
            </a:extLst>
          </p:cNvPr>
          <p:cNvPicPr>
            <a:picLocks noChangeAspect="1"/>
          </p:cNvPicPr>
          <p:nvPr/>
        </p:nvPicPr>
        <p:blipFill>
          <a:blip r:embed="rId6"/>
          <a:stretch>
            <a:fillRect/>
          </a:stretch>
        </p:blipFill>
        <p:spPr>
          <a:xfrm>
            <a:off x="499018" y="5036932"/>
            <a:ext cx="2711554" cy="1269992"/>
          </a:xfrm>
          <a:prstGeom prst="rect">
            <a:avLst/>
          </a:prstGeom>
        </p:spPr>
      </p:pic>
      <p:sp>
        <p:nvSpPr>
          <p:cNvPr id="12" name="Content Placeholder 9">
            <a:extLst>
              <a:ext uri="{FF2B5EF4-FFF2-40B4-BE49-F238E27FC236}">
                <a16:creationId xmlns:a16="http://schemas.microsoft.com/office/drawing/2014/main" id="{99BBCB07-2DF5-4D6E-AE71-1806B65954B2}"/>
              </a:ext>
            </a:extLst>
          </p:cNvPr>
          <p:cNvSpPr txBox="1">
            <a:spLocks/>
          </p:cNvSpPr>
          <p:nvPr/>
        </p:nvSpPr>
        <p:spPr>
          <a:xfrm>
            <a:off x="3342316" y="5167354"/>
            <a:ext cx="4035023" cy="100914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000"/>
              </a:spcAft>
              <a:buClr>
                <a:schemeClr val="accent2"/>
              </a:buClr>
              <a:buFont typeface="Arial" panose="020B0604020202020204" pitchFamily="34" charset="0"/>
              <a:buNone/>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Potente tecnología de IA para que los profesionales del cuidado de la piel y la estética se relacionen digitalmente con los clientes para obtener mejores resultados.</a:t>
            </a:r>
            <a:endParaRPr lang="en-US" dirty="0"/>
          </a:p>
        </p:txBody>
      </p:sp>
      <p:pic>
        <p:nvPicPr>
          <p:cNvPr id="6" name="Picture 5">
            <a:extLst>
              <a:ext uri="{FF2B5EF4-FFF2-40B4-BE49-F238E27FC236}">
                <a16:creationId xmlns:a16="http://schemas.microsoft.com/office/drawing/2014/main" id="{86EE013A-D50F-4461-B783-F9F537DBF2F2}"/>
              </a:ext>
            </a:extLst>
          </p:cNvPr>
          <p:cNvPicPr>
            <a:picLocks noChangeAspect="1"/>
          </p:cNvPicPr>
          <p:nvPr/>
        </p:nvPicPr>
        <p:blipFill>
          <a:blip r:embed="rId7"/>
          <a:stretch>
            <a:fillRect/>
          </a:stretch>
        </p:blipFill>
        <p:spPr>
          <a:xfrm>
            <a:off x="7799944" y="841744"/>
            <a:ext cx="1621311" cy="3001959"/>
          </a:xfrm>
          <a:prstGeom prst="rect">
            <a:avLst/>
          </a:prstGeom>
        </p:spPr>
      </p:pic>
      <p:sp>
        <p:nvSpPr>
          <p:cNvPr id="7" name="TextBox 6">
            <a:extLst>
              <a:ext uri="{FF2B5EF4-FFF2-40B4-BE49-F238E27FC236}">
                <a16:creationId xmlns:a16="http://schemas.microsoft.com/office/drawing/2014/main" id="{5DEF9849-B325-444D-8021-E22FF35E6427}"/>
              </a:ext>
            </a:extLst>
          </p:cNvPr>
          <p:cNvSpPr txBox="1"/>
          <p:nvPr/>
        </p:nvSpPr>
        <p:spPr>
          <a:xfrm>
            <a:off x="9596761" y="1301240"/>
            <a:ext cx="2325949" cy="1077218"/>
          </a:xfrm>
          <a:prstGeom prst="rect">
            <a:avLst/>
          </a:prstGeom>
          <a:noFill/>
        </p:spPr>
        <p:txBody>
          <a:bodyPr wrap="square" rtlCol="0">
            <a:spAutoFit/>
          </a:bodyPr>
          <a:lstStyle/>
          <a:p>
            <a:r>
              <a:rPr lang="es-ES" sz="1600" dirty="0"/>
              <a:t>Con </a:t>
            </a:r>
            <a:r>
              <a:rPr lang="es-ES" sz="1600" u="sng" dirty="0" err="1"/>
              <a:t>dermatoscopio</a:t>
            </a:r>
            <a:r>
              <a:rPr lang="es-ES" sz="1600" u="sng" dirty="0"/>
              <a:t> adjunto </a:t>
            </a:r>
            <a:r>
              <a:rPr lang="es-ES" sz="1600" dirty="0"/>
              <a:t>provee, basado en IA riesgo de malignidad</a:t>
            </a:r>
            <a:endParaRPr lang="de-DE" sz="1600" dirty="0"/>
          </a:p>
        </p:txBody>
      </p:sp>
      <p:pic>
        <p:nvPicPr>
          <p:cNvPr id="8" name="Picture 7">
            <a:extLst>
              <a:ext uri="{FF2B5EF4-FFF2-40B4-BE49-F238E27FC236}">
                <a16:creationId xmlns:a16="http://schemas.microsoft.com/office/drawing/2014/main" id="{D91E442A-E525-4275-AAF5-F430D746AED9}"/>
              </a:ext>
            </a:extLst>
          </p:cNvPr>
          <p:cNvPicPr>
            <a:picLocks noChangeAspect="1"/>
          </p:cNvPicPr>
          <p:nvPr/>
        </p:nvPicPr>
        <p:blipFill>
          <a:blip r:embed="rId8"/>
          <a:stretch>
            <a:fillRect/>
          </a:stretch>
        </p:blipFill>
        <p:spPr>
          <a:xfrm>
            <a:off x="9406346" y="2621132"/>
            <a:ext cx="2424196" cy="1615736"/>
          </a:xfrm>
          <a:prstGeom prst="rect">
            <a:avLst/>
          </a:prstGeom>
        </p:spPr>
      </p:pic>
      <p:sp>
        <p:nvSpPr>
          <p:cNvPr id="13" name="Arrow: Down 12">
            <a:extLst>
              <a:ext uri="{FF2B5EF4-FFF2-40B4-BE49-F238E27FC236}">
                <a16:creationId xmlns:a16="http://schemas.microsoft.com/office/drawing/2014/main" id="{FA4C92FE-AD7B-4451-B8C8-E0E8C57D1F84}"/>
              </a:ext>
            </a:extLst>
          </p:cNvPr>
          <p:cNvSpPr/>
          <p:nvPr/>
        </p:nvSpPr>
        <p:spPr>
          <a:xfrm rot="10800000">
            <a:off x="10511161" y="4479543"/>
            <a:ext cx="541538" cy="1497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7">
            <a:extLst>
              <a:ext uri="{FF2B5EF4-FFF2-40B4-BE49-F238E27FC236}">
                <a16:creationId xmlns:a16="http://schemas.microsoft.com/office/drawing/2014/main" id="{FB7C78A7-02D1-4F41-B744-EC12A104EC02}"/>
              </a:ext>
            </a:extLst>
          </p:cNvPr>
          <p:cNvSpPr txBox="1"/>
          <p:nvPr/>
        </p:nvSpPr>
        <p:spPr>
          <a:xfrm>
            <a:off x="8045388" y="4664518"/>
            <a:ext cx="2181688" cy="369332"/>
          </a:xfrm>
          <a:prstGeom prst="rect">
            <a:avLst/>
          </a:prstGeom>
          <a:noFill/>
        </p:spPr>
        <p:txBody>
          <a:bodyPr wrap="square">
            <a:spAutoFit/>
          </a:bodyPr>
          <a:lstStyle/>
          <a:p>
            <a:r>
              <a:rPr lang="de-DE" dirty="0">
                <a:solidFill>
                  <a:srgbClr val="0070C0"/>
                </a:solidFill>
              </a:rPr>
              <a:t>www.aimedtech.com</a:t>
            </a:r>
          </a:p>
        </p:txBody>
      </p:sp>
    </p:spTree>
    <p:extLst>
      <p:ext uri="{BB962C8B-B14F-4D97-AF65-F5344CB8AC3E}">
        <p14:creationId xmlns:p14="http://schemas.microsoft.com/office/powerpoint/2010/main" val="1110891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BF5D5D-2F33-43A9-833B-1A8394E5E56E}"/>
              </a:ext>
            </a:extLst>
          </p:cNvPr>
          <p:cNvSpPr txBox="1"/>
          <p:nvPr/>
        </p:nvSpPr>
        <p:spPr>
          <a:xfrm>
            <a:off x="1812153" y="347192"/>
            <a:ext cx="7700630" cy="523220"/>
          </a:xfrm>
          <a:prstGeom prst="rect">
            <a:avLst/>
          </a:prstGeom>
          <a:noFill/>
        </p:spPr>
        <p:txBody>
          <a:bodyPr wrap="square">
            <a:spAutoFit/>
          </a:bodyPr>
          <a:lstStyle/>
          <a:p>
            <a:pPr algn="l" fontAlgn="base"/>
            <a:r>
              <a:rPr lang="en-US" sz="2800" b="1" i="0" dirty="0">
                <a:effectLst/>
                <a:latin typeface="wfont_8aaa1f_96b4c051196044e5b2d8fac5bb778c86"/>
              </a:rPr>
              <a:t>The International Skin Imaging Collaboration   ISIC ​</a:t>
            </a:r>
          </a:p>
        </p:txBody>
      </p:sp>
      <p:pic>
        <p:nvPicPr>
          <p:cNvPr id="2" name="Picture 1">
            <a:extLst>
              <a:ext uri="{FF2B5EF4-FFF2-40B4-BE49-F238E27FC236}">
                <a16:creationId xmlns:a16="http://schemas.microsoft.com/office/drawing/2014/main" id="{A82774C1-829B-4E6D-B62C-7FD07D0EE2BD}"/>
              </a:ext>
            </a:extLst>
          </p:cNvPr>
          <p:cNvPicPr>
            <a:picLocks noChangeAspect="1"/>
          </p:cNvPicPr>
          <p:nvPr/>
        </p:nvPicPr>
        <p:blipFill>
          <a:blip r:embed="rId3"/>
          <a:stretch>
            <a:fillRect/>
          </a:stretch>
        </p:blipFill>
        <p:spPr>
          <a:xfrm>
            <a:off x="733648" y="4049252"/>
            <a:ext cx="4434864" cy="2333847"/>
          </a:xfrm>
          <a:prstGeom prst="rect">
            <a:avLst/>
          </a:prstGeom>
        </p:spPr>
      </p:pic>
      <p:pic>
        <p:nvPicPr>
          <p:cNvPr id="4" name="Picture 3">
            <a:extLst>
              <a:ext uri="{FF2B5EF4-FFF2-40B4-BE49-F238E27FC236}">
                <a16:creationId xmlns:a16="http://schemas.microsoft.com/office/drawing/2014/main" id="{3770E0EF-DF9F-4946-A49F-02747F5D5F75}"/>
              </a:ext>
            </a:extLst>
          </p:cNvPr>
          <p:cNvPicPr>
            <a:picLocks noChangeAspect="1"/>
          </p:cNvPicPr>
          <p:nvPr/>
        </p:nvPicPr>
        <p:blipFill>
          <a:blip r:embed="rId4"/>
          <a:stretch>
            <a:fillRect/>
          </a:stretch>
        </p:blipFill>
        <p:spPr>
          <a:xfrm>
            <a:off x="733648" y="1045619"/>
            <a:ext cx="4189226" cy="2869618"/>
          </a:xfrm>
          <a:prstGeom prst="rect">
            <a:avLst/>
          </a:prstGeom>
        </p:spPr>
      </p:pic>
      <p:pic>
        <p:nvPicPr>
          <p:cNvPr id="10" name="Picture 9">
            <a:extLst>
              <a:ext uri="{FF2B5EF4-FFF2-40B4-BE49-F238E27FC236}">
                <a16:creationId xmlns:a16="http://schemas.microsoft.com/office/drawing/2014/main" id="{225E2907-2FB7-4678-A043-3C0768DE7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2468" y="1392642"/>
            <a:ext cx="3644512" cy="2429675"/>
          </a:xfrm>
          <a:prstGeom prst="rect">
            <a:avLst/>
          </a:prstGeom>
        </p:spPr>
      </p:pic>
      <p:pic>
        <p:nvPicPr>
          <p:cNvPr id="12" name="Picture 11">
            <a:extLst>
              <a:ext uri="{FF2B5EF4-FFF2-40B4-BE49-F238E27FC236}">
                <a16:creationId xmlns:a16="http://schemas.microsoft.com/office/drawing/2014/main" id="{E9C5BDD7-4392-4993-8A1F-25EA96FAF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3190" y="3915237"/>
            <a:ext cx="3571164" cy="2133881"/>
          </a:xfrm>
          <a:prstGeom prst="rect">
            <a:avLst/>
          </a:prstGeom>
        </p:spPr>
      </p:pic>
      <p:sp>
        <p:nvSpPr>
          <p:cNvPr id="13" name="TextBox 12">
            <a:extLst>
              <a:ext uri="{FF2B5EF4-FFF2-40B4-BE49-F238E27FC236}">
                <a16:creationId xmlns:a16="http://schemas.microsoft.com/office/drawing/2014/main" id="{63376EA4-D6F9-4C84-80D0-6696AEE4D5D8}"/>
              </a:ext>
            </a:extLst>
          </p:cNvPr>
          <p:cNvSpPr txBox="1"/>
          <p:nvPr/>
        </p:nvSpPr>
        <p:spPr>
          <a:xfrm>
            <a:off x="9381407" y="2284313"/>
            <a:ext cx="2743200" cy="646331"/>
          </a:xfrm>
          <a:prstGeom prst="rect">
            <a:avLst/>
          </a:prstGeom>
          <a:noFill/>
        </p:spPr>
        <p:txBody>
          <a:bodyPr wrap="square" rtlCol="0">
            <a:spAutoFit/>
          </a:bodyPr>
          <a:lstStyle/>
          <a:p>
            <a:r>
              <a:rPr lang="es-ES" b="1" dirty="0">
                <a:solidFill>
                  <a:srgbClr val="FF0000"/>
                </a:solidFill>
              </a:rPr>
              <a:t>RETO: </a:t>
            </a:r>
          </a:p>
          <a:p>
            <a:r>
              <a:rPr lang="es-ES" b="1" dirty="0">
                <a:solidFill>
                  <a:srgbClr val="FF0000"/>
                </a:solidFill>
              </a:rPr>
              <a:t>COLECCIÓN DE IMÁGENES</a:t>
            </a:r>
            <a:endParaRPr lang="de-DE" b="1" dirty="0">
              <a:solidFill>
                <a:srgbClr val="FF0000"/>
              </a:solidFill>
            </a:endParaRPr>
          </a:p>
        </p:txBody>
      </p:sp>
      <p:sp>
        <p:nvSpPr>
          <p:cNvPr id="14" name="Arrow: Down 13">
            <a:extLst>
              <a:ext uri="{FF2B5EF4-FFF2-40B4-BE49-F238E27FC236}">
                <a16:creationId xmlns:a16="http://schemas.microsoft.com/office/drawing/2014/main" id="{6298CBA5-10A4-4BF4-81A0-B65E094F29F1}"/>
              </a:ext>
            </a:extLst>
          </p:cNvPr>
          <p:cNvSpPr/>
          <p:nvPr/>
        </p:nvSpPr>
        <p:spPr>
          <a:xfrm>
            <a:off x="10281684" y="1392642"/>
            <a:ext cx="535685" cy="81053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a:extLst>
              <a:ext uri="{FF2B5EF4-FFF2-40B4-BE49-F238E27FC236}">
                <a16:creationId xmlns:a16="http://schemas.microsoft.com/office/drawing/2014/main" id="{52380A5E-4AC4-4B16-BE9A-8386EAC4490A}"/>
              </a:ext>
            </a:extLst>
          </p:cNvPr>
          <p:cNvPicPr>
            <a:picLocks noChangeAspect="1"/>
          </p:cNvPicPr>
          <p:nvPr/>
        </p:nvPicPr>
        <p:blipFill>
          <a:blip r:embed="rId7"/>
          <a:stretch>
            <a:fillRect/>
          </a:stretch>
        </p:blipFill>
        <p:spPr>
          <a:xfrm>
            <a:off x="7719675" y="4049252"/>
            <a:ext cx="4318464" cy="1658344"/>
          </a:xfrm>
          <a:prstGeom prst="rect">
            <a:avLst/>
          </a:prstGeom>
        </p:spPr>
      </p:pic>
      <p:sp>
        <p:nvSpPr>
          <p:cNvPr id="6" name="TextBox 5">
            <a:extLst>
              <a:ext uri="{FF2B5EF4-FFF2-40B4-BE49-F238E27FC236}">
                <a16:creationId xmlns:a16="http://schemas.microsoft.com/office/drawing/2014/main" id="{C7FB1027-ECF8-454D-8C61-23FFBBF683D8}"/>
              </a:ext>
            </a:extLst>
          </p:cNvPr>
          <p:cNvSpPr txBox="1"/>
          <p:nvPr/>
        </p:nvSpPr>
        <p:spPr>
          <a:xfrm>
            <a:off x="2263805" y="3429000"/>
            <a:ext cx="2068498" cy="307777"/>
          </a:xfrm>
          <a:prstGeom prst="rect">
            <a:avLst/>
          </a:prstGeom>
          <a:noFill/>
        </p:spPr>
        <p:txBody>
          <a:bodyPr wrap="square" rtlCol="0">
            <a:spAutoFit/>
          </a:bodyPr>
          <a:lstStyle/>
          <a:p>
            <a:r>
              <a:rPr lang="es-ES" sz="1400" b="1" dirty="0"/>
              <a:t>Incidencia cáncer de piel</a:t>
            </a:r>
            <a:endParaRPr lang="de-DE" sz="1400" b="1" dirty="0"/>
          </a:p>
        </p:txBody>
      </p:sp>
      <p:sp>
        <p:nvSpPr>
          <p:cNvPr id="11" name="TextBox 10">
            <a:extLst>
              <a:ext uri="{FF2B5EF4-FFF2-40B4-BE49-F238E27FC236}">
                <a16:creationId xmlns:a16="http://schemas.microsoft.com/office/drawing/2014/main" id="{C79289F2-1245-4F53-B56D-89E2D22A125A}"/>
              </a:ext>
            </a:extLst>
          </p:cNvPr>
          <p:cNvSpPr txBox="1"/>
          <p:nvPr/>
        </p:nvSpPr>
        <p:spPr>
          <a:xfrm>
            <a:off x="2263805" y="6298618"/>
            <a:ext cx="2068498" cy="307777"/>
          </a:xfrm>
          <a:prstGeom prst="rect">
            <a:avLst/>
          </a:prstGeom>
          <a:noFill/>
        </p:spPr>
        <p:txBody>
          <a:bodyPr wrap="square" rtlCol="0">
            <a:spAutoFit/>
          </a:bodyPr>
          <a:lstStyle/>
          <a:p>
            <a:r>
              <a:rPr lang="es-ES" sz="1400" b="1" dirty="0"/>
              <a:t>Países que tributan a ISIC</a:t>
            </a:r>
            <a:endParaRPr lang="de-DE" sz="1400" b="1" dirty="0"/>
          </a:p>
        </p:txBody>
      </p:sp>
    </p:spTree>
    <p:extLst>
      <p:ext uri="{BB962C8B-B14F-4D97-AF65-F5344CB8AC3E}">
        <p14:creationId xmlns:p14="http://schemas.microsoft.com/office/powerpoint/2010/main" val="3104443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49080C-5E31-40F0-BAE6-D6D4A5442BED}"/>
              </a:ext>
            </a:extLst>
          </p:cNvPr>
          <p:cNvPicPr>
            <a:picLocks noChangeAspect="1"/>
          </p:cNvPicPr>
          <p:nvPr/>
        </p:nvPicPr>
        <p:blipFill>
          <a:blip r:embed="rId3"/>
          <a:stretch>
            <a:fillRect/>
          </a:stretch>
        </p:blipFill>
        <p:spPr>
          <a:xfrm>
            <a:off x="1591613" y="2204614"/>
            <a:ext cx="4424616" cy="2478604"/>
          </a:xfrm>
          <a:custGeom>
            <a:avLst/>
            <a:gdLst>
              <a:gd name="connsiteX0" fmla="*/ 0 w 4424616"/>
              <a:gd name="connsiteY0" fmla="*/ 0 h 2478604"/>
              <a:gd name="connsiteX1" fmla="*/ 676334 w 4424616"/>
              <a:gd name="connsiteY1" fmla="*/ 0 h 2478604"/>
              <a:gd name="connsiteX2" fmla="*/ 1264176 w 4424616"/>
              <a:gd name="connsiteY2" fmla="*/ 0 h 2478604"/>
              <a:gd name="connsiteX3" fmla="*/ 1896264 w 4424616"/>
              <a:gd name="connsiteY3" fmla="*/ 0 h 2478604"/>
              <a:gd name="connsiteX4" fmla="*/ 2616844 w 4424616"/>
              <a:gd name="connsiteY4" fmla="*/ 0 h 2478604"/>
              <a:gd name="connsiteX5" fmla="*/ 3293178 w 4424616"/>
              <a:gd name="connsiteY5" fmla="*/ 0 h 2478604"/>
              <a:gd name="connsiteX6" fmla="*/ 3881020 w 4424616"/>
              <a:gd name="connsiteY6" fmla="*/ 0 h 2478604"/>
              <a:gd name="connsiteX7" fmla="*/ 4424616 w 4424616"/>
              <a:gd name="connsiteY7" fmla="*/ 0 h 2478604"/>
              <a:gd name="connsiteX8" fmla="*/ 4424616 w 4424616"/>
              <a:gd name="connsiteY8" fmla="*/ 545293 h 2478604"/>
              <a:gd name="connsiteX9" fmla="*/ 4424616 w 4424616"/>
              <a:gd name="connsiteY9" fmla="*/ 1090586 h 2478604"/>
              <a:gd name="connsiteX10" fmla="*/ 4424616 w 4424616"/>
              <a:gd name="connsiteY10" fmla="*/ 1710237 h 2478604"/>
              <a:gd name="connsiteX11" fmla="*/ 4424616 w 4424616"/>
              <a:gd name="connsiteY11" fmla="*/ 2478604 h 2478604"/>
              <a:gd name="connsiteX12" fmla="*/ 3881020 w 4424616"/>
              <a:gd name="connsiteY12" fmla="*/ 2478604 h 2478604"/>
              <a:gd name="connsiteX13" fmla="*/ 3337425 w 4424616"/>
              <a:gd name="connsiteY13" fmla="*/ 2478604 h 2478604"/>
              <a:gd name="connsiteX14" fmla="*/ 2616844 w 4424616"/>
              <a:gd name="connsiteY14" fmla="*/ 2478604 h 2478604"/>
              <a:gd name="connsiteX15" fmla="*/ 1896264 w 4424616"/>
              <a:gd name="connsiteY15" fmla="*/ 2478604 h 2478604"/>
              <a:gd name="connsiteX16" fmla="*/ 1219930 w 4424616"/>
              <a:gd name="connsiteY16" fmla="*/ 2478604 h 2478604"/>
              <a:gd name="connsiteX17" fmla="*/ 543596 w 4424616"/>
              <a:gd name="connsiteY17" fmla="*/ 2478604 h 2478604"/>
              <a:gd name="connsiteX18" fmla="*/ 0 w 4424616"/>
              <a:gd name="connsiteY18" fmla="*/ 2478604 h 2478604"/>
              <a:gd name="connsiteX19" fmla="*/ 0 w 4424616"/>
              <a:gd name="connsiteY19" fmla="*/ 1834167 h 2478604"/>
              <a:gd name="connsiteX20" fmla="*/ 0 w 4424616"/>
              <a:gd name="connsiteY20" fmla="*/ 1264088 h 2478604"/>
              <a:gd name="connsiteX21" fmla="*/ 0 w 4424616"/>
              <a:gd name="connsiteY21" fmla="*/ 669223 h 2478604"/>
              <a:gd name="connsiteX22" fmla="*/ 0 w 4424616"/>
              <a:gd name="connsiteY22" fmla="*/ 0 h 2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4616" h="2478604" fill="none" extrusionOk="0">
                <a:moveTo>
                  <a:pt x="0" y="0"/>
                </a:moveTo>
                <a:cubicBezTo>
                  <a:pt x="211217" y="4047"/>
                  <a:pt x="431129" y="6522"/>
                  <a:pt x="676334" y="0"/>
                </a:cubicBezTo>
                <a:cubicBezTo>
                  <a:pt x="921539" y="-6522"/>
                  <a:pt x="1132924" y="-13853"/>
                  <a:pt x="1264176" y="0"/>
                </a:cubicBezTo>
                <a:cubicBezTo>
                  <a:pt x="1395428" y="13853"/>
                  <a:pt x="1645547" y="5962"/>
                  <a:pt x="1896264" y="0"/>
                </a:cubicBezTo>
                <a:cubicBezTo>
                  <a:pt x="2146981" y="-5962"/>
                  <a:pt x="2359717" y="2428"/>
                  <a:pt x="2616844" y="0"/>
                </a:cubicBezTo>
                <a:cubicBezTo>
                  <a:pt x="2873971" y="-2428"/>
                  <a:pt x="3127522" y="25104"/>
                  <a:pt x="3293178" y="0"/>
                </a:cubicBezTo>
                <a:cubicBezTo>
                  <a:pt x="3458834" y="-25104"/>
                  <a:pt x="3588022" y="-22080"/>
                  <a:pt x="3881020" y="0"/>
                </a:cubicBezTo>
                <a:cubicBezTo>
                  <a:pt x="4174018" y="22080"/>
                  <a:pt x="4184986" y="-14257"/>
                  <a:pt x="4424616" y="0"/>
                </a:cubicBezTo>
                <a:cubicBezTo>
                  <a:pt x="4447484" y="170550"/>
                  <a:pt x="4428816" y="304288"/>
                  <a:pt x="4424616" y="545293"/>
                </a:cubicBezTo>
                <a:cubicBezTo>
                  <a:pt x="4420416" y="786298"/>
                  <a:pt x="4402259" y="868629"/>
                  <a:pt x="4424616" y="1090586"/>
                </a:cubicBezTo>
                <a:cubicBezTo>
                  <a:pt x="4446973" y="1312543"/>
                  <a:pt x="4448714" y="1522590"/>
                  <a:pt x="4424616" y="1710237"/>
                </a:cubicBezTo>
                <a:cubicBezTo>
                  <a:pt x="4400518" y="1897884"/>
                  <a:pt x="4432771" y="2218773"/>
                  <a:pt x="4424616" y="2478604"/>
                </a:cubicBezTo>
                <a:cubicBezTo>
                  <a:pt x="4283432" y="2480086"/>
                  <a:pt x="4135351" y="2491343"/>
                  <a:pt x="3881020" y="2478604"/>
                </a:cubicBezTo>
                <a:cubicBezTo>
                  <a:pt x="3626689" y="2465865"/>
                  <a:pt x="3463779" y="2479341"/>
                  <a:pt x="3337425" y="2478604"/>
                </a:cubicBezTo>
                <a:cubicBezTo>
                  <a:pt x="3211071" y="2477867"/>
                  <a:pt x="2775529" y="2474568"/>
                  <a:pt x="2616844" y="2478604"/>
                </a:cubicBezTo>
                <a:cubicBezTo>
                  <a:pt x="2458159" y="2482640"/>
                  <a:pt x="2079343" y="2501520"/>
                  <a:pt x="1896264" y="2478604"/>
                </a:cubicBezTo>
                <a:cubicBezTo>
                  <a:pt x="1713185" y="2455688"/>
                  <a:pt x="1360703" y="2496090"/>
                  <a:pt x="1219930" y="2478604"/>
                </a:cubicBezTo>
                <a:cubicBezTo>
                  <a:pt x="1079157" y="2461118"/>
                  <a:pt x="804009" y="2459992"/>
                  <a:pt x="543596" y="2478604"/>
                </a:cubicBezTo>
                <a:cubicBezTo>
                  <a:pt x="283183" y="2497216"/>
                  <a:pt x="133992" y="2467537"/>
                  <a:pt x="0" y="2478604"/>
                </a:cubicBezTo>
                <a:cubicBezTo>
                  <a:pt x="18965" y="2160340"/>
                  <a:pt x="14456" y="2012752"/>
                  <a:pt x="0" y="1834167"/>
                </a:cubicBezTo>
                <a:cubicBezTo>
                  <a:pt x="-14456" y="1655582"/>
                  <a:pt x="16006" y="1464624"/>
                  <a:pt x="0" y="1264088"/>
                </a:cubicBezTo>
                <a:cubicBezTo>
                  <a:pt x="-16006" y="1063552"/>
                  <a:pt x="28270" y="829940"/>
                  <a:pt x="0" y="669223"/>
                </a:cubicBezTo>
                <a:cubicBezTo>
                  <a:pt x="-28270" y="508507"/>
                  <a:pt x="-14877" y="317557"/>
                  <a:pt x="0" y="0"/>
                </a:cubicBezTo>
                <a:close/>
              </a:path>
              <a:path w="4424616" h="2478604" stroke="0" extrusionOk="0">
                <a:moveTo>
                  <a:pt x="0" y="0"/>
                </a:moveTo>
                <a:cubicBezTo>
                  <a:pt x="192949" y="23678"/>
                  <a:pt x="531909" y="-13221"/>
                  <a:pt x="676334" y="0"/>
                </a:cubicBezTo>
                <a:cubicBezTo>
                  <a:pt x="820759" y="13221"/>
                  <a:pt x="955656" y="19"/>
                  <a:pt x="1219930" y="0"/>
                </a:cubicBezTo>
                <a:cubicBezTo>
                  <a:pt x="1484204" y="-19"/>
                  <a:pt x="1581303" y="-24094"/>
                  <a:pt x="1896264" y="0"/>
                </a:cubicBezTo>
                <a:cubicBezTo>
                  <a:pt x="2211225" y="24094"/>
                  <a:pt x="2423448" y="-12926"/>
                  <a:pt x="2616844" y="0"/>
                </a:cubicBezTo>
                <a:cubicBezTo>
                  <a:pt x="2810240" y="12926"/>
                  <a:pt x="3027760" y="-26210"/>
                  <a:pt x="3293178" y="0"/>
                </a:cubicBezTo>
                <a:cubicBezTo>
                  <a:pt x="3558596" y="26210"/>
                  <a:pt x="4076244" y="49741"/>
                  <a:pt x="4424616" y="0"/>
                </a:cubicBezTo>
                <a:cubicBezTo>
                  <a:pt x="4417780" y="130608"/>
                  <a:pt x="4423657" y="451774"/>
                  <a:pt x="4424616" y="570079"/>
                </a:cubicBezTo>
                <a:cubicBezTo>
                  <a:pt x="4425575" y="688384"/>
                  <a:pt x="4397968" y="1008596"/>
                  <a:pt x="4424616" y="1214516"/>
                </a:cubicBezTo>
                <a:cubicBezTo>
                  <a:pt x="4451264" y="1420436"/>
                  <a:pt x="4422397" y="1690121"/>
                  <a:pt x="4424616" y="1883739"/>
                </a:cubicBezTo>
                <a:cubicBezTo>
                  <a:pt x="4426835" y="2077357"/>
                  <a:pt x="4429531" y="2201662"/>
                  <a:pt x="4424616" y="2478604"/>
                </a:cubicBezTo>
                <a:cubicBezTo>
                  <a:pt x="4186582" y="2463254"/>
                  <a:pt x="4173525" y="2483861"/>
                  <a:pt x="3925266" y="2478604"/>
                </a:cubicBezTo>
                <a:cubicBezTo>
                  <a:pt x="3677007" y="2473348"/>
                  <a:pt x="3611099" y="2462382"/>
                  <a:pt x="3337425" y="2478604"/>
                </a:cubicBezTo>
                <a:cubicBezTo>
                  <a:pt x="3063751" y="2494826"/>
                  <a:pt x="2841866" y="2490296"/>
                  <a:pt x="2661090" y="2478604"/>
                </a:cubicBezTo>
                <a:cubicBezTo>
                  <a:pt x="2480315" y="2466912"/>
                  <a:pt x="2177833" y="2483675"/>
                  <a:pt x="2029002" y="2478604"/>
                </a:cubicBezTo>
                <a:cubicBezTo>
                  <a:pt x="1880171" y="2473533"/>
                  <a:pt x="1630647" y="2505534"/>
                  <a:pt x="1485407" y="2478604"/>
                </a:cubicBezTo>
                <a:cubicBezTo>
                  <a:pt x="1340168" y="2451674"/>
                  <a:pt x="1029333" y="2487243"/>
                  <a:pt x="809073" y="2478604"/>
                </a:cubicBezTo>
                <a:cubicBezTo>
                  <a:pt x="588813" y="2469965"/>
                  <a:pt x="244391" y="2442834"/>
                  <a:pt x="0" y="2478604"/>
                </a:cubicBezTo>
                <a:cubicBezTo>
                  <a:pt x="13467" y="2290735"/>
                  <a:pt x="19956" y="2029638"/>
                  <a:pt x="0" y="1883739"/>
                </a:cubicBezTo>
                <a:cubicBezTo>
                  <a:pt x="-19956" y="1737841"/>
                  <a:pt x="-4710" y="1476773"/>
                  <a:pt x="0" y="1239302"/>
                </a:cubicBezTo>
                <a:cubicBezTo>
                  <a:pt x="4710" y="1001831"/>
                  <a:pt x="11320" y="881012"/>
                  <a:pt x="0" y="570079"/>
                </a:cubicBezTo>
                <a:cubicBezTo>
                  <a:pt x="-11320" y="259146"/>
                  <a:pt x="4675" y="251094"/>
                  <a:pt x="0" y="0"/>
                </a:cubicBezTo>
                <a:close/>
              </a:path>
            </a:pathLst>
          </a:custGeom>
          <a:ln w="28575">
            <a:solidFill>
              <a:schemeClr val="tx1"/>
            </a:solidFill>
            <a:extLst>
              <a:ext uri="{C807C97D-BFC1-408E-A445-0C87EB9F89A2}">
                <ask:lineSketchStyleProps xmlns:ask="http://schemas.microsoft.com/office/drawing/2018/sketchyshapes" sd="3114990849">
                  <a:prstGeom prst="rect">
                    <a:avLst/>
                  </a:prstGeom>
                  <ask:type>
                    <ask:lineSketchFreehand/>
                  </ask:type>
                </ask:lineSketchStyleProps>
              </a:ext>
            </a:extLst>
          </a:ln>
        </p:spPr>
      </p:pic>
      <p:grpSp>
        <p:nvGrpSpPr>
          <p:cNvPr id="22" name="Group 21">
            <a:extLst>
              <a:ext uri="{FF2B5EF4-FFF2-40B4-BE49-F238E27FC236}">
                <a16:creationId xmlns:a16="http://schemas.microsoft.com/office/drawing/2014/main" id="{FD28DC95-4BA8-43DE-A4E9-85273E2D29B2}"/>
              </a:ext>
            </a:extLst>
          </p:cNvPr>
          <p:cNvGrpSpPr/>
          <p:nvPr/>
        </p:nvGrpSpPr>
        <p:grpSpPr>
          <a:xfrm>
            <a:off x="886968" y="379813"/>
            <a:ext cx="7796213" cy="902447"/>
            <a:chOff x="2708239" y="550377"/>
            <a:chExt cx="7796213" cy="902447"/>
          </a:xfrm>
        </p:grpSpPr>
        <p:pic>
          <p:nvPicPr>
            <p:cNvPr id="3" name="Picture 2">
              <a:extLst>
                <a:ext uri="{FF2B5EF4-FFF2-40B4-BE49-F238E27FC236}">
                  <a16:creationId xmlns:a16="http://schemas.microsoft.com/office/drawing/2014/main" id="{134496D8-E877-4B9D-BC67-EFE7A246591E}"/>
                </a:ext>
              </a:extLst>
            </p:cNvPr>
            <p:cNvPicPr>
              <a:picLocks noChangeAspect="1"/>
            </p:cNvPicPr>
            <p:nvPr/>
          </p:nvPicPr>
          <p:blipFill>
            <a:blip r:embed="rId4"/>
            <a:stretch>
              <a:fillRect/>
            </a:stretch>
          </p:blipFill>
          <p:spPr>
            <a:xfrm>
              <a:off x="5790540" y="550377"/>
              <a:ext cx="4713912" cy="902447"/>
            </a:xfrm>
            <a:prstGeom prst="rect">
              <a:avLst/>
            </a:prstGeom>
          </p:spPr>
        </p:pic>
        <p:sp>
          <p:nvSpPr>
            <p:cNvPr id="5" name="TextBox 4">
              <a:extLst>
                <a:ext uri="{FF2B5EF4-FFF2-40B4-BE49-F238E27FC236}">
                  <a16:creationId xmlns:a16="http://schemas.microsoft.com/office/drawing/2014/main" id="{F2C0D605-5C1A-4A0B-84A6-5E5DDFFF9CDF}"/>
                </a:ext>
              </a:extLst>
            </p:cNvPr>
            <p:cNvSpPr txBox="1"/>
            <p:nvPr/>
          </p:nvSpPr>
          <p:spPr>
            <a:xfrm>
              <a:off x="2708239" y="691708"/>
              <a:ext cx="3287111" cy="707886"/>
            </a:xfrm>
            <a:prstGeom prst="rect">
              <a:avLst/>
            </a:prstGeom>
            <a:noFill/>
          </p:spPr>
          <p:txBody>
            <a:bodyPr wrap="square" rtlCol="0">
              <a:spAutoFit/>
            </a:bodyPr>
            <a:lstStyle/>
            <a:p>
              <a:r>
                <a:rPr lang="es-ES" sz="4000" b="1" dirty="0"/>
                <a:t>ECOSISTEMA</a:t>
              </a:r>
              <a:endParaRPr lang="de-DE" sz="4000" b="1" dirty="0"/>
            </a:p>
          </p:txBody>
        </p:sp>
      </p:grpSp>
      <p:pic>
        <p:nvPicPr>
          <p:cNvPr id="6" name="Picture 5">
            <a:extLst>
              <a:ext uri="{FF2B5EF4-FFF2-40B4-BE49-F238E27FC236}">
                <a16:creationId xmlns:a16="http://schemas.microsoft.com/office/drawing/2014/main" id="{383DAAF7-A5E2-4CB3-A18E-9432B0336902}"/>
              </a:ext>
            </a:extLst>
          </p:cNvPr>
          <p:cNvPicPr>
            <a:picLocks noChangeAspect="1"/>
          </p:cNvPicPr>
          <p:nvPr/>
        </p:nvPicPr>
        <p:blipFill>
          <a:blip r:embed="rId5"/>
          <a:stretch>
            <a:fillRect/>
          </a:stretch>
        </p:blipFill>
        <p:spPr>
          <a:xfrm>
            <a:off x="835673" y="1848018"/>
            <a:ext cx="4010989" cy="2348477"/>
          </a:xfrm>
          <a:custGeom>
            <a:avLst/>
            <a:gdLst>
              <a:gd name="connsiteX0" fmla="*/ 0 w 4010989"/>
              <a:gd name="connsiteY0" fmla="*/ 0 h 2348477"/>
              <a:gd name="connsiteX1" fmla="*/ 628388 w 4010989"/>
              <a:gd name="connsiteY1" fmla="*/ 0 h 2348477"/>
              <a:gd name="connsiteX2" fmla="*/ 1216667 w 4010989"/>
              <a:gd name="connsiteY2" fmla="*/ 0 h 2348477"/>
              <a:gd name="connsiteX3" fmla="*/ 1804945 w 4010989"/>
              <a:gd name="connsiteY3" fmla="*/ 0 h 2348477"/>
              <a:gd name="connsiteX4" fmla="*/ 2513553 w 4010989"/>
              <a:gd name="connsiteY4" fmla="*/ 0 h 2348477"/>
              <a:gd name="connsiteX5" fmla="*/ 3222161 w 4010989"/>
              <a:gd name="connsiteY5" fmla="*/ 0 h 2348477"/>
              <a:gd name="connsiteX6" fmla="*/ 4010989 w 4010989"/>
              <a:gd name="connsiteY6" fmla="*/ 0 h 2348477"/>
              <a:gd name="connsiteX7" fmla="*/ 4010989 w 4010989"/>
              <a:gd name="connsiteY7" fmla="*/ 610604 h 2348477"/>
              <a:gd name="connsiteX8" fmla="*/ 4010989 w 4010989"/>
              <a:gd name="connsiteY8" fmla="*/ 1150754 h 2348477"/>
              <a:gd name="connsiteX9" fmla="*/ 4010989 w 4010989"/>
              <a:gd name="connsiteY9" fmla="*/ 1690903 h 2348477"/>
              <a:gd name="connsiteX10" fmla="*/ 4010989 w 4010989"/>
              <a:gd name="connsiteY10" fmla="*/ 2348477 h 2348477"/>
              <a:gd name="connsiteX11" fmla="*/ 3462821 w 4010989"/>
              <a:gd name="connsiteY11" fmla="*/ 2348477 h 2348477"/>
              <a:gd name="connsiteX12" fmla="*/ 2874542 w 4010989"/>
              <a:gd name="connsiteY12" fmla="*/ 2348477 h 2348477"/>
              <a:gd name="connsiteX13" fmla="*/ 2125824 w 4010989"/>
              <a:gd name="connsiteY13" fmla="*/ 2348477 h 2348477"/>
              <a:gd name="connsiteX14" fmla="*/ 1537546 w 4010989"/>
              <a:gd name="connsiteY14" fmla="*/ 2348477 h 2348477"/>
              <a:gd name="connsiteX15" fmla="*/ 869048 w 4010989"/>
              <a:gd name="connsiteY15" fmla="*/ 2348477 h 2348477"/>
              <a:gd name="connsiteX16" fmla="*/ 0 w 4010989"/>
              <a:gd name="connsiteY16" fmla="*/ 2348477 h 2348477"/>
              <a:gd name="connsiteX17" fmla="*/ 0 w 4010989"/>
              <a:gd name="connsiteY17" fmla="*/ 1737873 h 2348477"/>
              <a:gd name="connsiteX18" fmla="*/ 0 w 4010989"/>
              <a:gd name="connsiteY18" fmla="*/ 1127269 h 2348477"/>
              <a:gd name="connsiteX19" fmla="*/ 0 w 4010989"/>
              <a:gd name="connsiteY19" fmla="*/ 610604 h 2348477"/>
              <a:gd name="connsiteX20" fmla="*/ 0 w 4010989"/>
              <a:gd name="connsiteY20" fmla="*/ 0 h 23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0989" h="2348477" fill="none" extrusionOk="0">
                <a:moveTo>
                  <a:pt x="0" y="0"/>
                </a:moveTo>
                <a:cubicBezTo>
                  <a:pt x="230048" y="2017"/>
                  <a:pt x="410556" y="-23783"/>
                  <a:pt x="628388" y="0"/>
                </a:cubicBezTo>
                <a:cubicBezTo>
                  <a:pt x="846220" y="23783"/>
                  <a:pt x="1093436" y="29327"/>
                  <a:pt x="1216667" y="0"/>
                </a:cubicBezTo>
                <a:cubicBezTo>
                  <a:pt x="1339898" y="-29327"/>
                  <a:pt x="1561626" y="-9011"/>
                  <a:pt x="1804945" y="0"/>
                </a:cubicBezTo>
                <a:cubicBezTo>
                  <a:pt x="2048264" y="9011"/>
                  <a:pt x="2328277" y="26039"/>
                  <a:pt x="2513553" y="0"/>
                </a:cubicBezTo>
                <a:cubicBezTo>
                  <a:pt x="2698829" y="-26039"/>
                  <a:pt x="2924229" y="22592"/>
                  <a:pt x="3222161" y="0"/>
                </a:cubicBezTo>
                <a:cubicBezTo>
                  <a:pt x="3520093" y="-22592"/>
                  <a:pt x="3852166" y="-16065"/>
                  <a:pt x="4010989" y="0"/>
                </a:cubicBezTo>
                <a:cubicBezTo>
                  <a:pt x="3986022" y="155053"/>
                  <a:pt x="4018800" y="448096"/>
                  <a:pt x="4010989" y="610604"/>
                </a:cubicBezTo>
                <a:cubicBezTo>
                  <a:pt x="4003178" y="773112"/>
                  <a:pt x="4015149" y="1020974"/>
                  <a:pt x="4010989" y="1150754"/>
                </a:cubicBezTo>
                <a:cubicBezTo>
                  <a:pt x="4006830" y="1280534"/>
                  <a:pt x="4018887" y="1571661"/>
                  <a:pt x="4010989" y="1690903"/>
                </a:cubicBezTo>
                <a:cubicBezTo>
                  <a:pt x="4003091" y="1810145"/>
                  <a:pt x="3980918" y="2173463"/>
                  <a:pt x="4010989" y="2348477"/>
                </a:cubicBezTo>
                <a:cubicBezTo>
                  <a:pt x="3862285" y="2357216"/>
                  <a:pt x="3624193" y="2348187"/>
                  <a:pt x="3462821" y="2348477"/>
                </a:cubicBezTo>
                <a:cubicBezTo>
                  <a:pt x="3301449" y="2348767"/>
                  <a:pt x="3163582" y="2366539"/>
                  <a:pt x="2874542" y="2348477"/>
                </a:cubicBezTo>
                <a:cubicBezTo>
                  <a:pt x="2585502" y="2330415"/>
                  <a:pt x="2447326" y="2352769"/>
                  <a:pt x="2125824" y="2348477"/>
                </a:cubicBezTo>
                <a:cubicBezTo>
                  <a:pt x="1804322" y="2344185"/>
                  <a:pt x="1738435" y="2338266"/>
                  <a:pt x="1537546" y="2348477"/>
                </a:cubicBezTo>
                <a:cubicBezTo>
                  <a:pt x="1336657" y="2358688"/>
                  <a:pt x="1126397" y="2374794"/>
                  <a:pt x="869048" y="2348477"/>
                </a:cubicBezTo>
                <a:cubicBezTo>
                  <a:pt x="611699" y="2322160"/>
                  <a:pt x="251465" y="2341093"/>
                  <a:pt x="0" y="2348477"/>
                </a:cubicBezTo>
                <a:cubicBezTo>
                  <a:pt x="10402" y="2082108"/>
                  <a:pt x="-14755" y="1937227"/>
                  <a:pt x="0" y="1737873"/>
                </a:cubicBezTo>
                <a:cubicBezTo>
                  <a:pt x="14755" y="1538519"/>
                  <a:pt x="15143" y="1345834"/>
                  <a:pt x="0" y="1127269"/>
                </a:cubicBezTo>
                <a:cubicBezTo>
                  <a:pt x="-15143" y="908704"/>
                  <a:pt x="-7055" y="838696"/>
                  <a:pt x="0" y="610604"/>
                </a:cubicBezTo>
                <a:cubicBezTo>
                  <a:pt x="7055" y="382512"/>
                  <a:pt x="-27184" y="296254"/>
                  <a:pt x="0" y="0"/>
                </a:cubicBezTo>
                <a:close/>
              </a:path>
              <a:path w="4010989" h="2348477" stroke="0" extrusionOk="0">
                <a:moveTo>
                  <a:pt x="0" y="0"/>
                </a:moveTo>
                <a:cubicBezTo>
                  <a:pt x="242506" y="7812"/>
                  <a:pt x="394701" y="13924"/>
                  <a:pt x="668498" y="0"/>
                </a:cubicBezTo>
                <a:cubicBezTo>
                  <a:pt x="942295" y="-13924"/>
                  <a:pt x="1111021" y="8480"/>
                  <a:pt x="1336996" y="0"/>
                </a:cubicBezTo>
                <a:cubicBezTo>
                  <a:pt x="1562971" y="-8480"/>
                  <a:pt x="1733452" y="20665"/>
                  <a:pt x="1925275" y="0"/>
                </a:cubicBezTo>
                <a:cubicBezTo>
                  <a:pt x="2117098" y="-20665"/>
                  <a:pt x="2368399" y="-19959"/>
                  <a:pt x="2513553" y="0"/>
                </a:cubicBezTo>
                <a:cubicBezTo>
                  <a:pt x="2658707" y="19959"/>
                  <a:pt x="2930305" y="-22"/>
                  <a:pt x="3061722" y="0"/>
                </a:cubicBezTo>
                <a:cubicBezTo>
                  <a:pt x="3193139" y="22"/>
                  <a:pt x="3638940" y="25819"/>
                  <a:pt x="4010989" y="0"/>
                </a:cubicBezTo>
                <a:cubicBezTo>
                  <a:pt x="3983240" y="213007"/>
                  <a:pt x="4031805" y="371980"/>
                  <a:pt x="4010989" y="563634"/>
                </a:cubicBezTo>
                <a:cubicBezTo>
                  <a:pt x="3990173" y="755288"/>
                  <a:pt x="3994209" y="871198"/>
                  <a:pt x="4010989" y="1080299"/>
                </a:cubicBezTo>
                <a:cubicBezTo>
                  <a:pt x="4027769" y="1289400"/>
                  <a:pt x="4013357" y="1488641"/>
                  <a:pt x="4010989" y="1643934"/>
                </a:cubicBezTo>
                <a:cubicBezTo>
                  <a:pt x="4008621" y="1799227"/>
                  <a:pt x="4017372" y="2105667"/>
                  <a:pt x="4010989" y="2348477"/>
                </a:cubicBezTo>
                <a:cubicBezTo>
                  <a:pt x="3752577" y="2314431"/>
                  <a:pt x="3618980" y="2361001"/>
                  <a:pt x="3302381" y="2348477"/>
                </a:cubicBezTo>
                <a:cubicBezTo>
                  <a:pt x="2985782" y="2335953"/>
                  <a:pt x="2967314" y="2343641"/>
                  <a:pt x="2714103" y="2348477"/>
                </a:cubicBezTo>
                <a:cubicBezTo>
                  <a:pt x="2460892" y="2353313"/>
                  <a:pt x="2235403" y="2379227"/>
                  <a:pt x="2085714" y="2348477"/>
                </a:cubicBezTo>
                <a:cubicBezTo>
                  <a:pt x="1936025" y="2317727"/>
                  <a:pt x="1720497" y="2357673"/>
                  <a:pt x="1497436" y="2348477"/>
                </a:cubicBezTo>
                <a:cubicBezTo>
                  <a:pt x="1274375" y="2339281"/>
                  <a:pt x="1071605" y="2319880"/>
                  <a:pt x="909158" y="2348477"/>
                </a:cubicBezTo>
                <a:cubicBezTo>
                  <a:pt x="746711" y="2377074"/>
                  <a:pt x="251310" y="2387173"/>
                  <a:pt x="0" y="2348477"/>
                </a:cubicBezTo>
                <a:cubicBezTo>
                  <a:pt x="10915" y="2223959"/>
                  <a:pt x="97" y="2033208"/>
                  <a:pt x="0" y="1761358"/>
                </a:cubicBezTo>
                <a:cubicBezTo>
                  <a:pt x="-97" y="1489508"/>
                  <a:pt x="15285" y="1429248"/>
                  <a:pt x="0" y="1197723"/>
                </a:cubicBezTo>
                <a:cubicBezTo>
                  <a:pt x="-15285" y="966198"/>
                  <a:pt x="-2230" y="738510"/>
                  <a:pt x="0" y="610604"/>
                </a:cubicBezTo>
                <a:cubicBezTo>
                  <a:pt x="2230" y="482698"/>
                  <a:pt x="23106" y="206547"/>
                  <a:pt x="0" y="0"/>
                </a:cubicBezTo>
                <a:close/>
              </a:path>
            </a:pathLst>
          </a:custGeom>
          <a:ln w="28575">
            <a:solidFill>
              <a:schemeClr val="tx1"/>
            </a:solidFill>
            <a:extLst>
              <a:ext uri="{C807C97D-BFC1-408E-A445-0C87EB9F89A2}">
                <ask:lineSketchStyleProps xmlns:ask="http://schemas.microsoft.com/office/drawing/2018/sketchyshapes" sd="2950366414">
                  <a:prstGeom prst="rect">
                    <a:avLst/>
                  </a:prstGeom>
                  <ask:type>
                    <ask:lineSketchFreehand/>
                  </ask:type>
                </ask:lineSketchStyleProps>
              </a:ext>
            </a:extLst>
          </a:ln>
        </p:spPr>
      </p:pic>
      <p:sp>
        <p:nvSpPr>
          <p:cNvPr id="7" name="TextBox 6">
            <a:extLst>
              <a:ext uri="{FF2B5EF4-FFF2-40B4-BE49-F238E27FC236}">
                <a16:creationId xmlns:a16="http://schemas.microsoft.com/office/drawing/2014/main" id="{ECFD0443-0D0B-45CB-AFB0-DA4AE0F61F03}"/>
              </a:ext>
            </a:extLst>
          </p:cNvPr>
          <p:cNvSpPr txBox="1"/>
          <p:nvPr/>
        </p:nvSpPr>
        <p:spPr>
          <a:xfrm>
            <a:off x="2708239" y="2353536"/>
            <a:ext cx="811924" cy="400110"/>
          </a:xfrm>
          <a:prstGeom prst="rect">
            <a:avLst/>
          </a:prstGeom>
          <a:noFill/>
        </p:spPr>
        <p:txBody>
          <a:bodyPr wrap="square" rtlCol="0">
            <a:spAutoFit/>
          </a:bodyPr>
          <a:lstStyle/>
          <a:p>
            <a:r>
              <a:rPr lang="es-ES" sz="2000" b="1" dirty="0"/>
              <a:t>V 3.0</a:t>
            </a:r>
            <a:endParaRPr lang="de-DE" sz="2000" b="1" dirty="0"/>
          </a:p>
        </p:txBody>
      </p:sp>
      <p:sp>
        <p:nvSpPr>
          <p:cNvPr id="12" name="TextBox 11">
            <a:extLst>
              <a:ext uri="{FF2B5EF4-FFF2-40B4-BE49-F238E27FC236}">
                <a16:creationId xmlns:a16="http://schemas.microsoft.com/office/drawing/2014/main" id="{F4064048-37D7-4CCF-B884-0459D505A257}"/>
              </a:ext>
            </a:extLst>
          </p:cNvPr>
          <p:cNvSpPr txBox="1"/>
          <p:nvPr/>
        </p:nvSpPr>
        <p:spPr>
          <a:xfrm>
            <a:off x="1442220" y="4855431"/>
            <a:ext cx="3496362" cy="1477328"/>
          </a:xfrm>
          <a:prstGeom prst="rect">
            <a:avLst/>
          </a:prstGeom>
          <a:noFill/>
        </p:spPr>
        <p:txBody>
          <a:bodyPr wrap="square" rtlCol="0">
            <a:spAutoFit/>
          </a:bodyPr>
          <a:lstStyle/>
          <a:p>
            <a:pPr marL="285750" indent="-285750">
              <a:buFont typeface="Arial" panose="020B0604020202020204" pitchFamily="34" charset="0"/>
              <a:buChar char="•"/>
            </a:pPr>
            <a:r>
              <a:rPr lang="es-ES" b="1" dirty="0"/>
              <a:t>Mejorar precisión clasificación</a:t>
            </a:r>
          </a:p>
          <a:p>
            <a:pPr marL="285750" indent="-285750">
              <a:buFont typeface="Arial" panose="020B0604020202020204" pitchFamily="34" charset="0"/>
              <a:buChar char="•"/>
            </a:pPr>
            <a:r>
              <a:rPr lang="es-ES" b="1" dirty="0"/>
              <a:t>Clasificación por características</a:t>
            </a:r>
          </a:p>
          <a:p>
            <a:pPr marL="285750" indent="-285750">
              <a:buFont typeface="Arial" panose="020B0604020202020204" pitchFamily="34" charset="0"/>
              <a:buChar char="•"/>
            </a:pPr>
            <a:r>
              <a:rPr lang="es-ES" b="1" dirty="0"/>
              <a:t>Visualización</a:t>
            </a:r>
          </a:p>
          <a:p>
            <a:pPr marL="285750" indent="-285750">
              <a:buFont typeface="Arial" panose="020B0604020202020204" pitchFamily="34" charset="0"/>
              <a:buChar char="•"/>
            </a:pPr>
            <a:r>
              <a:rPr lang="es-ES" b="1" dirty="0" err="1"/>
              <a:t>Explicabilidad</a:t>
            </a:r>
            <a:endParaRPr lang="es-ES" b="1" dirty="0"/>
          </a:p>
          <a:p>
            <a:pPr marL="285750" indent="-285750">
              <a:buFont typeface="Arial" panose="020B0604020202020204" pitchFamily="34" charset="0"/>
              <a:buChar char="•"/>
            </a:pPr>
            <a:r>
              <a:rPr lang="es-ES" b="1" u="sng" dirty="0"/>
              <a:t>Clasificación según </a:t>
            </a:r>
            <a:r>
              <a:rPr lang="es-ES" b="1" u="sng" dirty="0" err="1"/>
              <a:t>fototipos</a:t>
            </a:r>
            <a:endParaRPr lang="de-DE" u="sng" dirty="0"/>
          </a:p>
        </p:txBody>
      </p:sp>
      <p:sp>
        <p:nvSpPr>
          <p:cNvPr id="27" name="Rectángulo 26">
            <a:extLst>
              <a:ext uri="{FF2B5EF4-FFF2-40B4-BE49-F238E27FC236}">
                <a16:creationId xmlns:a16="http://schemas.microsoft.com/office/drawing/2014/main" id="{2D424522-8445-2BED-6820-ACCC3D15651B}"/>
              </a:ext>
            </a:extLst>
          </p:cNvPr>
          <p:cNvSpPr/>
          <p:nvPr/>
        </p:nvSpPr>
        <p:spPr>
          <a:xfrm>
            <a:off x="9296060" y="4996262"/>
            <a:ext cx="747185" cy="769441"/>
          </a:xfrm>
          <a:custGeom>
            <a:avLst/>
            <a:gdLst>
              <a:gd name="connsiteX0" fmla="*/ 0 w 747185"/>
              <a:gd name="connsiteY0" fmla="*/ 0 h 769441"/>
              <a:gd name="connsiteX1" fmla="*/ 381064 w 747185"/>
              <a:gd name="connsiteY1" fmla="*/ 0 h 769441"/>
              <a:gd name="connsiteX2" fmla="*/ 747185 w 747185"/>
              <a:gd name="connsiteY2" fmla="*/ 0 h 769441"/>
              <a:gd name="connsiteX3" fmla="*/ 747185 w 747185"/>
              <a:gd name="connsiteY3" fmla="*/ 384721 h 769441"/>
              <a:gd name="connsiteX4" fmla="*/ 747185 w 747185"/>
              <a:gd name="connsiteY4" fmla="*/ 769441 h 769441"/>
              <a:gd name="connsiteX5" fmla="*/ 366121 w 747185"/>
              <a:gd name="connsiteY5" fmla="*/ 769441 h 769441"/>
              <a:gd name="connsiteX6" fmla="*/ 0 w 747185"/>
              <a:gd name="connsiteY6" fmla="*/ 769441 h 769441"/>
              <a:gd name="connsiteX7" fmla="*/ 0 w 747185"/>
              <a:gd name="connsiteY7" fmla="*/ 377026 h 769441"/>
              <a:gd name="connsiteX8" fmla="*/ 0 w 747185"/>
              <a:gd name="connsiteY8" fmla="*/ 0 h 7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185" h="769441" fill="none" extrusionOk="0">
                <a:moveTo>
                  <a:pt x="0" y="0"/>
                </a:moveTo>
                <a:cubicBezTo>
                  <a:pt x="162044" y="-35925"/>
                  <a:pt x="193036" y="41642"/>
                  <a:pt x="381064" y="0"/>
                </a:cubicBezTo>
                <a:cubicBezTo>
                  <a:pt x="569092" y="-41642"/>
                  <a:pt x="599307" y="5655"/>
                  <a:pt x="747185" y="0"/>
                </a:cubicBezTo>
                <a:cubicBezTo>
                  <a:pt x="765565" y="130824"/>
                  <a:pt x="713298" y="201654"/>
                  <a:pt x="747185" y="384721"/>
                </a:cubicBezTo>
                <a:cubicBezTo>
                  <a:pt x="781072" y="567788"/>
                  <a:pt x="741905" y="587078"/>
                  <a:pt x="747185" y="769441"/>
                </a:cubicBezTo>
                <a:cubicBezTo>
                  <a:pt x="567086" y="777268"/>
                  <a:pt x="494012" y="724767"/>
                  <a:pt x="366121" y="769441"/>
                </a:cubicBezTo>
                <a:cubicBezTo>
                  <a:pt x="238230" y="814115"/>
                  <a:pt x="126897" y="737145"/>
                  <a:pt x="0" y="769441"/>
                </a:cubicBezTo>
                <a:cubicBezTo>
                  <a:pt x="-14991" y="647758"/>
                  <a:pt x="32491" y="528777"/>
                  <a:pt x="0" y="377026"/>
                </a:cubicBezTo>
                <a:cubicBezTo>
                  <a:pt x="-32491" y="225275"/>
                  <a:pt x="29665" y="164983"/>
                  <a:pt x="0" y="0"/>
                </a:cubicBezTo>
                <a:close/>
              </a:path>
              <a:path w="747185" h="769441" stroke="0" extrusionOk="0">
                <a:moveTo>
                  <a:pt x="0" y="0"/>
                </a:moveTo>
                <a:cubicBezTo>
                  <a:pt x="125775" y="-2852"/>
                  <a:pt x="196728" y="96"/>
                  <a:pt x="358649" y="0"/>
                </a:cubicBezTo>
                <a:cubicBezTo>
                  <a:pt x="520570" y="-96"/>
                  <a:pt x="666203" y="20954"/>
                  <a:pt x="747185" y="0"/>
                </a:cubicBezTo>
                <a:cubicBezTo>
                  <a:pt x="780018" y="128038"/>
                  <a:pt x="722743" y="256084"/>
                  <a:pt x="747185" y="361637"/>
                </a:cubicBezTo>
                <a:cubicBezTo>
                  <a:pt x="771627" y="467190"/>
                  <a:pt x="727475" y="685982"/>
                  <a:pt x="747185" y="769441"/>
                </a:cubicBezTo>
                <a:cubicBezTo>
                  <a:pt x="637816" y="810003"/>
                  <a:pt x="494440" y="732692"/>
                  <a:pt x="388536" y="769441"/>
                </a:cubicBezTo>
                <a:cubicBezTo>
                  <a:pt x="282632" y="806190"/>
                  <a:pt x="112103" y="737505"/>
                  <a:pt x="0" y="769441"/>
                </a:cubicBezTo>
                <a:cubicBezTo>
                  <a:pt x="-42808" y="686223"/>
                  <a:pt x="19578" y="464506"/>
                  <a:pt x="0" y="384721"/>
                </a:cubicBezTo>
                <a:cubicBezTo>
                  <a:pt x="-19578" y="304936"/>
                  <a:pt x="8955" y="117488"/>
                  <a:pt x="0" y="0"/>
                </a:cubicBezTo>
                <a:close/>
              </a:path>
            </a:pathLst>
          </a:custGeom>
          <a:solidFill>
            <a:schemeClr val="accent1">
              <a:lumMod val="75000"/>
            </a:schemeClr>
          </a:solidFill>
          <a:ln w="57150">
            <a:solidFill>
              <a:schemeClr val="accent1">
                <a:lumMod val="75000"/>
              </a:schemeClr>
            </a:solidFill>
            <a:extLst>
              <a:ext uri="{C807C97D-BFC1-408E-A445-0C87EB9F89A2}">
                <ask:lineSketchStyleProps xmlns:ask="http://schemas.microsoft.com/office/drawing/2018/sketchyshapes" sd="3482914749">
                  <a:prstGeom prst="rect">
                    <a:avLst/>
                  </a:prstGeom>
                  <ask:type>
                    <ask:lineSketchScribble/>
                  </ask:type>
                </ask:lineSketchStyleProps>
              </a:ext>
            </a:extLst>
          </a:ln>
        </p:spPr>
        <p:txBody>
          <a:bodyPr wrap="square" lIns="91440" tIns="45720" rIns="91440" bIns="45720">
            <a:spAutoFit/>
          </a:bodyPr>
          <a:lstStyle/>
          <a:p>
            <a:pPr algn="ctr"/>
            <a:r>
              <a:rPr lang="es-ES" sz="4400" b="1" dirty="0">
                <a:ln w="10160">
                  <a:solidFill>
                    <a:schemeClr val="accent5"/>
                  </a:solidFill>
                  <a:prstDash val="solid"/>
                </a:ln>
                <a:solidFill>
                  <a:srgbClr val="FFFFFF"/>
                </a:solidFill>
              </a:rPr>
              <a:t>IA</a:t>
            </a:r>
          </a:p>
        </p:txBody>
      </p:sp>
      <p:grpSp>
        <p:nvGrpSpPr>
          <p:cNvPr id="56" name="Grupo 55">
            <a:extLst>
              <a:ext uri="{FF2B5EF4-FFF2-40B4-BE49-F238E27FC236}">
                <a16:creationId xmlns:a16="http://schemas.microsoft.com/office/drawing/2014/main" id="{479ACF6F-4091-620E-C4D3-D1FBF263AFC4}"/>
              </a:ext>
            </a:extLst>
          </p:cNvPr>
          <p:cNvGrpSpPr/>
          <p:nvPr/>
        </p:nvGrpSpPr>
        <p:grpSpPr>
          <a:xfrm>
            <a:off x="8020590" y="5051563"/>
            <a:ext cx="499658" cy="714140"/>
            <a:chOff x="7449016" y="3573110"/>
            <a:chExt cx="707275" cy="1000044"/>
          </a:xfrm>
        </p:grpSpPr>
        <p:sp>
          <p:nvSpPr>
            <p:cNvPr id="37" name="Cilindro 36">
              <a:extLst>
                <a:ext uri="{FF2B5EF4-FFF2-40B4-BE49-F238E27FC236}">
                  <a16:creationId xmlns:a16="http://schemas.microsoft.com/office/drawing/2014/main" id="{468C7ADF-9DBE-1E86-F34E-CF229007805E}"/>
                </a:ext>
              </a:extLst>
            </p:cNvPr>
            <p:cNvSpPr/>
            <p:nvPr/>
          </p:nvSpPr>
          <p:spPr>
            <a:xfrm>
              <a:off x="7449017" y="3742964"/>
              <a:ext cx="707274" cy="830190"/>
            </a:xfrm>
            <a:custGeom>
              <a:avLst/>
              <a:gdLst>
                <a:gd name="connsiteX0" fmla="*/ 0 w 707274"/>
                <a:gd name="connsiteY0" fmla="*/ 88409 h 830190"/>
                <a:gd name="connsiteX1" fmla="*/ 353637 w 707274"/>
                <a:gd name="connsiteY1" fmla="*/ 176818 h 830190"/>
                <a:gd name="connsiteX2" fmla="*/ 707274 w 707274"/>
                <a:gd name="connsiteY2" fmla="*/ 88409 h 830190"/>
                <a:gd name="connsiteX3" fmla="*/ 707274 w 707274"/>
                <a:gd name="connsiteY3" fmla="*/ 741781 h 830190"/>
                <a:gd name="connsiteX4" fmla="*/ 353637 w 707274"/>
                <a:gd name="connsiteY4" fmla="*/ 830190 h 830190"/>
                <a:gd name="connsiteX5" fmla="*/ 0 w 707274"/>
                <a:gd name="connsiteY5" fmla="*/ 741781 h 830190"/>
                <a:gd name="connsiteX6" fmla="*/ 0 w 707274"/>
                <a:gd name="connsiteY6" fmla="*/ 88409 h 830190"/>
                <a:gd name="connsiteX0" fmla="*/ 0 w 707274"/>
                <a:gd name="connsiteY0" fmla="*/ 88409 h 830190"/>
                <a:gd name="connsiteX1" fmla="*/ 353637 w 707274"/>
                <a:gd name="connsiteY1" fmla="*/ 0 h 830190"/>
                <a:gd name="connsiteX2" fmla="*/ 707274 w 707274"/>
                <a:gd name="connsiteY2" fmla="*/ 88409 h 830190"/>
                <a:gd name="connsiteX3" fmla="*/ 353637 w 707274"/>
                <a:gd name="connsiteY3" fmla="*/ 176818 h 830190"/>
                <a:gd name="connsiteX4" fmla="*/ 0 w 707274"/>
                <a:gd name="connsiteY4" fmla="*/ 88409 h 830190"/>
                <a:gd name="connsiteX0" fmla="*/ 707274 w 707274"/>
                <a:gd name="connsiteY0" fmla="*/ 88409 h 830190"/>
                <a:gd name="connsiteX1" fmla="*/ 353637 w 707274"/>
                <a:gd name="connsiteY1" fmla="*/ 176818 h 830190"/>
                <a:gd name="connsiteX2" fmla="*/ 0 w 707274"/>
                <a:gd name="connsiteY2" fmla="*/ 88409 h 830190"/>
                <a:gd name="connsiteX3" fmla="*/ 353637 w 707274"/>
                <a:gd name="connsiteY3" fmla="*/ 0 h 830190"/>
                <a:gd name="connsiteX4" fmla="*/ 707274 w 707274"/>
                <a:gd name="connsiteY4" fmla="*/ 88409 h 830190"/>
                <a:gd name="connsiteX5" fmla="*/ 707274 w 707274"/>
                <a:gd name="connsiteY5" fmla="*/ 741781 h 830190"/>
                <a:gd name="connsiteX6" fmla="*/ 353637 w 707274"/>
                <a:gd name="connsiteY6" fmla="*/ 830190 h 830190"/>
                <a:gd name="connsiteX7" fmla="*/ 0 w 707274"/>
                <a:gd name="connsiteY7" fmla="*/ 741781 h 830190"/>
                <a:gd name="connsiteX8" fmla="*/ 0 w 707274"/>
                <a:gd name="connsiteY8" fmla="*/ 88409 h 83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274" h="830190" stroke="0" extrusionOk="0">
                  <a:moveTo>
                    <a:pt x="0" y="88409"/>
                  </a:moveTo>
                  <a:cubicBezTo>
                    <a:pt x="-12472" y="104680"/>
                    <a:pt x="148228" y="180224"/>
                    <a:pt x="353637" y="176818"/>
                  </a:cubicBezTo>
                  <a:cubicBezTo>
                    <a:pt x="539689" y="171801"/>
                    <a:pt x="717580" y="131536"/>
                    <a:pt x="707274" y="88409"/>
                  </a:cubicBezTo>
                  <a:cubicBezTo>
                    <a:pt x="689520" y="303728"/>
                    <a:pt x="734653" y="548404"/>
                    <a:pt x="707274" y="741781"/>
                  </a:cubicBezTo>
                  <a:cubicBezTo>
                    <a:pt x="710242" y="812882"/>
                    <a:pt x="557129" y="815822"/>
                    <a:pt x="353637" y="830190"/>
                  </a:cubicBezTo>
                  <a:cubicBezTo>
                    <a:pt x="159071" y="831070"/>
                    <a:pt x="-3157" y="783044"/>
                    <a:pt x="0" y="741781"/>
                  </a:cubicBezTo>
                  <a:cubicBezTo>
                    <a:pt x="31565" y="558119"/>
                    <a:pt x="-32212" y="412862"/>
                    <a:pt x="0" y="88409"/>
                  </a:cubicBezTo>
                  <a:close/>
                </a:path>
                <a:path w="707274" h="830190" fill="lighten" stroke="0" extrusionOk="0">
                  <a:moveTo>
                    <a:pt x="0" y="88409"/>
                  </a:moveTo>
                  <a:cubicBezTo>
                    <a:pt x="-12982" y="31066"/>
                    <a:pt x="162906" y="23252"/>
                    <a:pt x="353637" y="0"/>
                  </a:cubicBezTo>
                  <a:cubicBezTo>
                    <a:pt x="541622" y="-5518"/>
                    <a:pt x="706181" y="30090"/>
                    <a:pt x="707274" y="88409"/>
                  </a:cubicBezTo>
                  <a:cubicBezTo>
                    <a:pt x="684129" y="159291"/>
                    <a:pt x="579185" y="153310"/>
                    <a:pt x="353637" y="176818"/>
                  </a:cubicBezTo>
                  <a:cubicBezTo>
                    <a:pt x="146759" y="177227"/>
                    <a:pt x="2707" y="141409"/>
                    <a:pt x="0" y="88409"/>
                  </a:cubicBezTo>
                  <a:close/>
                </a:path>
                <a:path w="707274" h="830190" fill="none" extrusionOk="0">
                  <a:moveTo>
                    <a:pt x="707274" y="88409"/>
                  </a:moveTo>
                  <a:cubicBezTo>
                    <a:pt x="716280" y="128150"/>
                    <a:pt x="559992" y="166444"/>
                    <a:pt x="353637" y="176818"/>
                  </a:cubicBezTo>
                  <a:cubicBezTo>
                    <a:pt x="162147" y="171725"/>
                    <a:pt x="-9258" y="136059"/>
                    <a:pt x="0" y="88409"/>
                  </a:cubicBezTo>
                  <a:cubicBezTo>
                    <a:pt x="-2112" y="62140"/>
                    <a:pt x="149099" y="7040"/>
                    <a:pt x="353637" y="0"/>
                  </a:cubicBezTo>
                  <a:cubicBezTo>
                    <a:pt x="542046" y="-7727"/>
                    <a:pt x="701680" y="36947"/>
                    <a:pt x="707274" y="88409"/>
                  </a:cubicBezTo>
                  <a:cubicBezTo>
                    <a:pt x="695016" y="252935"/>
                    <a:pt x="700409" y="561334"/>
                    <a:pt x="707274" y="741781"/>
                  </a:cubicBezTo>
                  <a:cubicBezTo>
                    <a:pt x="687186" y="759986"/>
                    <a:pt x="563047" y="811295"/>
                    <a:pt x="353637" y="830190"/>
                  </a:cubicBezTo>
                  <a:cubicBezTo>
                    <a:pt x="152406" y="839969"/>
                    <a:pt x="3085" y="790586"/>
                    <a:pt x="0" y="741781"/>
                  </a:cubicBezTo>
                  <a:cubicBezTo>
                    <a:pt x="8092" y="503724"/>
                    <a:pt x="-25627" y="312567"/>
                    <a:pt x="0" y="88409"/>
                  </a:cubicBezTo>
                </a:path>
                <a:path w="707274" h="830190" fill="none" stroke="0" extrusionOk="0">
                  <a:moveTo>
                    <a:pt x="707274" y="88409"/>
                  </a:moveTo>
                  <a:cubicBezTo>
                    <a:pt x="733916" y="141577"/>
                    <a:pt x="522609" y="187281"/>
                    <a:pt x="353637" y="176818"/>
                  </a:cubicBezTo>
                  <a:cubicBezTo>
                    <a:pt x="159361" y="177510"/>
                    <a:pt x="-10978" y="138817"/>
                    <a:pt x="0" y="88409"/>
                  </a:cubicBezTo>
                  <a:cubicBezTo>
                    <a:pt x="14223" y="27947"/>
                    <a:pt x="152632" y="8622"/>
                    <a:pt x="353637" y="0"/>
                  </a:cubicBezTo>
                  <a:cubicBezTo>
                    <a:pt x="550196" y="8197"/>
                    <a:pt x="706287" y="47273"/>
                    <a:pt x="707274" y="88409"/>
                  </a:cubicBezTo>
                  <a:cubicBezTo>
                    <a:pt x="701076" y="249891"/>
                    <a:pt x="711806" y="552104"/>
                    <a:pt x="707274" y="741781"/>
                  </a:cubicBezTo>
                  <a:cubicBezTo>
                    <a:pt x="689766" y="804218"/>
                    <a:pt x="558325" y="837263"/>
                    <a:pt x="353637" y="830190"/>
                  </a:cubicBezTo>
                  <a:cubicBezTo>
                    <a:pt x="158092" y="829085"/>
                    <a:pt x="9719" y="783517"/>
                    <a:pt x="0" y="741781"/>
                  </a:cubicBezTo>
                  <a:cubicBezTo>
                    <a:pt x="-21561" y="443254"/>
                    <a:pt x="4598" y="308608"/>
                    <a:pt x="0" y="88409"/>
                  </a:cubicBezTo>
                </a:path>
              </a:pathLst>
            </a:custGeom>
            <a:ln w="57150">
              <a:solidFill>
                <a:srgbClr val="DD3C2B"/>
              </a:solidFill>
              <a:extLst>
                <a:ext uri="{C807C97D-BFC1-408E-A445-0C87EB9F89A2}">
                  <ask:lineSketchStyleProps xmlns:ask="http://schemas.microsoft.com/office/drawing/2018/sketchyshapes" sd="229451889">
                    <a:prstGeom prst="can">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U"/>
            </a:p>
          </p:txBody>
        </p:sp>
        <p:sp>
          <p:nvSpPr>
            <p:cNvPr id="38" name="Cilindro 37">
              <a:extLst>
                <a:ext uri="{FF2B5EF4-FFF2-40B4-BE49-F238E27FC236}">
                  <a16:creationId xmlns:a16="http://schemas.microsoft.com/office/drawing/2014/main" id="{30EAA422-C1B7-38DE-5DF8-6609492D1285}"/>
                </a:ext>
              </a:extLst>
            </p:cNvPr>
            <p:cNvSpPr/>
            <p:nvPr/>
          </p:nvSpPr>
          <p:spPr>
            <a:xfrm>
              <a:off x="7449017" y="3629462"/>
              <a:ext cx="707274" cy="830190"/>
            </a:xfrm>
            <a:custGeom>
              <a:avLst/>
              <a:gdLst>
                <a:gd name="connsiteX0" fmla="*/ 0 w 707274"/>
                <a:gd name="connsiteY0" fmla="*/ 88409 h 830190"/>
                <a:gd name="connsiteX1" fmla="*/ 353637 w 707274"/>
                <a:gd name="connsiteY1" fmla="*/ 176818 h 830190"/>
                <a:gd name="connsiteX2" fmla="*/ 707274 w 707274"/>
                <a:gd name="connsiteY2" fmla="*/ 88409 h 830190"/>
                <a:gd name="connsiteX3" fmla="*/ 707274 w 707274"/>
                <a:gd name="connsiteY3" fmla="*/ 741781 h 830190"/>
                <a:gd name="connsiteX4" fmla="*/ 353637 w 707274"/>
                <a:gd name="connsiteY4" fmla="*/ 830190 h 830190"/>
                <a:gd name="connsiteX5" fmla="*/ 0 w 707274"/>
                <a:gd name="connsiteY5" fmla="*/ 741781 h 830190"/>
                <a:gd name="connsiteX6" fmla="*/ 0 w 707274"/>
                <a:gd name="connsiteY6" fmla="*/ 88409 h 830190"/>
                <a:gd name="connsiteX0" fmla="*/ 0 w 707274"/>
                <a:gd name="connsiteY0" fmla="*/ 88409 h 830190"/>
                <a:gd name="connsiteX1" fmla="*/ 353637 w 707274"/>
                <a:gd name="connsiteY1" fmla="*/ 0 h 830190"/>
                <a:gd name="connsiteX2" fmla="*/ 707274 w 707274"/>
                <a:gd name="connsiteY2" fmla="*/ 88409 h 830190"/>
                <a:gd name="connsiteX3" fmla="*/ 353637 w 707274"/>
                <a:gd name="connsiteY3" fmla="*/ 176818 h 830190"/>
                <a:gd name="connsiteX4" fmla="*/ 0 w 707274"/>
                <a:gd name="connsiteY4" fmla="*/ 88409 h 830190"/>
                <a:gd name="connsiteX0" fmla="*/ 707274 w 707274"/>
                <a:gd name="connsiteY0" fmla="*/ 88409 h 830190"/>
                <a:gd name="connsiteX1" fmla="*/ 353637 w 707274"/>
                <a:gd name="connsiteY1" fmla="*/ 176818 h 830190"/>
                <a:gd name="connsiteX2" fmla="*/ 0 w 707274"/>
                <a:gd name="connsiteY2" fmla="*/ 88409 h 830190"/>
                <a:gd name="connsiteX3" fmla="*/ 353637 w 707274"/>
                <a:gd name="connsiteY3" fmla="*/ 0 h 830190"/>
                <a:gd name="connsiteX4" fmla="*/ 707274 w 707274"/>
                <a:gd name="connsiteY4" fmla="*/ 88409 h 830190"/>
                <a:gd name="connsiteX5" fmla="*/ 707274 w 707274"/>
                <a:gd name="connsiteY5" fmla="*/ 741781 h 830190"/>
                <a:gd name="connsiteX6" fmla="*/ 353637 w 707274"/>
                <a:gd name="connsiteY6" fmla="*/ 830190 h 830190"/>
                <a:gd name="connsiteX7" fmla="*/ 0 w 707274"/>
                <a:gd name="connsiteY7" fmla="*/ 741781 h 830190"/>
                <a:gd name="connsiteX8" fmla="*/ 0 w 707274"/>
                <a:gd name="connsiteY8" fmla="*/ 88409 h 83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274" h="830190" stroke="0" extrusionOk="0">
                  <a:moveTo>
                    <a:pt x="0" y="88409"/>
                  </a:moveTo>
                  <a:cubicBezTo>
                    <a:pt x="-15059" y="110673"/>
                    <a:pt x="167215" y="171383"/>
                    <a:pt x="353637" y="176818"/>
                  </a:cubicBezTo>
                  <a:cubicBezTo>
                    <a:pt x="552685" y="172464"/>
                    <a:pt x="696811" y="141226"/>
                    <a:pt x="707274" y="88409"/>
                  </a:cubicBezTo>
                  <a:cubicBezTo>
                    <a:pt x="685729" y="296160"/>
                    <a:pt x="707659" y="435423"/>
                    <a:pt x="707274" y="741781"/>
                  </a:cubicBezTo>
                  <a:cubicBezTo>
                    <a:pt x="731778" y="796984"/>
                    <a:pt x="533518" y="820932"/>
                    <a:pt x="353637" y="830190"/>
                  </a:cubicBezTo>
                  <a:cubicBezTo>
                    <a:pt x="164810" y="820953"/>
                    <a:pt x="-8813" y="789576"/>
                    <a:pt x="0" y="741781"/>
                  </a:cubicBezTo>
                  <a:cubicBezTo>
                    <a:pt x="-31105" y="537799"/>
                    <a:pt x="15696" y="245241"/>
                    <a:pt x="0" y="88409"/>
                  </a:cubicBezTo>
                  <a:close/>
                </a:path>
                <a:path w="707274" h="830190" fill="lighten" stroke="0" extrusionOk="0">
                  <a:moveTo>
                    <a:pt x="0" y="88409"/>
                  </a:moveTo>
                  <a:cubicBezTo>
                    <a:pt x="-25018" y="51966"/>
                    <a:pt x="194760" y="-11803"/>
                    <a:pt x="353637" y="0"/>
                  </a:cubicBezTo>
                  <a:cubicBezTo>
                    <a:pt x="551251" y="-8788"/>
                    <a:pt x="702447" y="40567"/>
                    <a:pt x="707274" y="88409"/>
                  </a:cubicBezTo>
                  <a:cubicBezTo>
                    <a:pt x="675570" y="143479"/>
                    <a:pt x="554917" y="176695"/>
                    <a:pt x="353637" y="176818"/>
                  </a:cubicBezTo>
                  <a:cubicBezTo>
                    <a:pt x="157532" y="184350"/>
                    <a:pt x="7060" y="127930"/>
                    <a:pt x="0" y="88409"/>
                  </a:cubicBezTo>
                  <a:close/>
                </a:path>
                <a:path w="707274" h="830190" fill="none" extrusionOk="0">
                  <a:moveTo>
                    <a:pt x="707274" y="88409"/>
                  </a:moveTo>
                  <a:cubicBezTo>
                    <a:pt x="681674" y="129318"/>
                    <a:pt x="524533" y="151591"/>
                    <a:pt x="353637" y="176818"/>
                  </a:cubicBezTo>
                  <a:cubicBezTo>
                    <a:pt x="161275" y="175242"/>
                    <a:pt x="5979" y="138943"/>
                    <a:pt x="0" y="88409"/>
                  </a:cubicBezTo>
                  <a:cubicBezTo>
                    <a:pt x="-10178" y="35520"/>
                    <a:pt x="150907" y="-30001"/>
                    <a:pt x="353637" y="0"/>
                  </a:cubicBezTo>
                  <a:cubicBezTo>
                    <a:pt x="546065" y="9199"/>
                    <a:pt x="703128" y="32328"/>
                    <a:pt x="707274" y="88409"/>
                  </a:cubicBezTo>
                  <a:cubicBezTo>
                    <a:pt x="732613" y="389043"/>
                    <a:pt x="720274" y="503721"/>
                    <a:pt x="707274" y="741781"/>
                  </a:cubicBezTo>
                  <a:cubicBezTo>
                    <a:pt x="697524" y="793292"/>
                    <a:pt x="526310" y="819265"/>
                    <a:pt x="353637" y="830190"/>
                  </a:cubicBezTo>
                  <a:cubicBezTo>
                    <a:pt x="156553" y="824881"/>
                    <a:pt x="-8807" y="783155"/>
                    <a:pt x="0" y="741781"/>
                  </a:cubicBezTo>
                  <a:cubicBezTo>
                    <a:pt x="-1667" y="447597"/>
                    <a:pt x="25640" y="360746"/>
                    <a:pt x="0" y="88409"/>
                  </a:cubicBezTo>
                </a:path>
                <a:path w="707274" h="830190" fill="none" stroke="0" extrusionOk="0">
                  <a:moveTo>
                    <a:pt x="707274" y="88409"/>
                  </a:moveTo>
                  <a:cubicBezTo>
                    <a:pt x="718939" y="116556"/>
                    <a:pt x="550258" y="192151"/>
                    <a:pt x="353637" y="176818"/>
                  </a:cubicBezTo>
                  <a:cubicBezTo>
                    <a:pt x="153700" y="182859"/>
                    <a:pt x="-3900" y="140638"/>
                    <a:pt x="0" y="88409"/>
                  </a:cubicBezTo>
                  <a:cubicBezTo>
                    <a:pt x="-1046" y="45206"/>
                    <a:pt x="154948" y="4360"/>
                    <a:pt x="353637" y="0"/>
                  </a:cubicBezTo>
                  <a:cubicBezTo>
                    <a:pt x="556755" y="7139"/>
                    <a:pt x="703577" y="44650"/>
                    <a:pt x="707274" y="88409"/>
                  </a:cubicBezTo>
                  <a:cubicBezTo>
                    <a:pt x="707557" y="345720"/>
                    <a:pt x="675451" y="576055"/>
                    <a:pt x="707274" y="741781"/>
                  </a:cubicBezTo>
                  <a:cubicBezTo>
                    <a:pt x="704498" y="782346"/>
                    <a:pt x="579474" y="808134"/>
                    <a:pt x="353637" y="830190"/>
                  </a:cubicBezTo>
                  <a:cubicBezTo>
                    <a:pt x="155796" y="827693"/>
                    <a:pt x="10194" y="787110"/>
                    <a:pt x="0" y="741781"/>
                  </a:cubicBezTo>
                  <a:cubicBezTo>
                    <a:pt x="32550" y="425828"/>
                    <a:pt x="18161" y="219449"/>
                    <a:pt x="0" y="88409"/>
                  </a:cubicBezTo>
                </a:path>
              </a:pathLst>
            </a:custGeom>
            <a:ln w="57150">
              <a:solidFill>
                <a:srgbClr val="DD3C2B"/>
              </a:solidFill>
              <a:extLst>
                <a:ext uri="{C807C97D-BFC1-408E-A445-0C87EB9F89A2}">
                  <ask:lineSketchStyleProps xmlns:ask="http://schemas.microsoft.com/office/drawing/2018/sketchyshapes" sd="2782506240">
                    <a:prstGeom prst="can">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U"/>
            </a:p>
          </p:txBody>
        </p:sp>
        <p:sp>
          <p:nvSpPr>
            <p:cNvPr id="39" name="Cilindro 38">
              <a:extLst>
                <a:ext uri="{FF2B5EF4-FFF2-40B4-BE49-F238E27FC236}">
                  <a16:creationId xmlns:a16="http://schemas.microsoft.com/office/drawing/2014/main" id="{638A13CC-515A-9F52-B676-45B4B44484A7}"/>
                </a:ext>
              </a:extLst>
            </p:cNvPr>
            <p:cNvSpPr/>
            <p:nvPr/>
          </p:nvSpPr>
          <p:spPr>
            <a:xfrm>
              <a:off x="7449017" y="3573110"/>
              <a:ext cx="707274" cy="830190"/>
            </a:xfrm>
            <a:custGeom>
              <a:avLst/>
              <a:gdLst>
                <a:gd name="connsiteX0" fmla="*/ 0 w 707274"/>
                <a:gd name="connsiteY0" fmla="*/ 88409 h 830190"/>
                <a:gd name="connsiteX1" fmla="*/ 353637 w 707274"/>
                <a:gd name="connsiteY1" fmla="*/ 176818 h 830190"/>
                <a:gd name="connsiteX2" fmla="*/ 707274 w 707274"/>
                <a:gd name="connsiteY2" fmla="*/ 88409 h 830190"/>
                <a:gd name="connsiteX3" fmla="*/ 707274 w 707274"/>
                <a:gd name="connsiteY3" fmla="*/ 741781 h 830190"/>
                <a:gd name="connsiteX4" fmla="*/ 353637 w 707274"/>
                <a:gd name="connsiteY4" fmla="*/ 830190 h 830190"/>
                <a:gd name="connsiteX5" fmla="*/ 0 w 707274"/>
                <a:gd name="connsiteY5" fmla="*/ 741781 h 830190"/>
                <a:gd name="connsiteX6" fmla="*/ 0 w 707274"/>
                <a:gd name="connsiteY6" fmla="*/ 88409 h 830190"/>
                <a:gd name="connsiteX0" fmla="*/ 0 w 707274"/>
                <a:gd name="connsiteY0" fmla="*/ 88409 h 830190"/>
                <a:gd name="connsiteX1" fmla="*/ 353637 w 707274"/>
                <a:gd name="connsiteY1" fmla="*/ 0 h 830190"/>
                <a:gd name="connsiteX2" fmla="*/ 707274 w 707274"/>
                <a:gd name="connsiteY2" fmla="*/ 88409 h 830190"/>
                <a:gd name="connsiteX3" fmla="*/ 353637 w 707274"/>
                <a:gd name="connsiteY3" fmla="*/ 176818 h 830190"/>
                <a:gd name="connsiteX4" fmla="*/ 0 w 707274"/>
                <a:gd name="connsiteY4" fmla="*/ 88409 h 830190"/>
                <a:gd name="connsiteX0" fmla="*/ 707274 w 707274"/>
                <a:gd name="connsiteY0" fmla="*/ 88409 h 830190"/>
                <a:gd name="connsiteX1" fmla="*/ 353637 w 707274"/>
                <a:gd name="connsiteY1" fmla="*/ 176818 h 830190"/>
                <a:gd name="connsiteX2" fmla="*/ 0 w 707274"/>
                <a:gd name="connsiteY2" fmla="*/ 88409 h 830190"/>
                <a:gd name="connsiteX3" fmla="*/ 353637 w 707274"/>
                <a:gd name="connsiteY3" fmla="*/ 0 h 830190"/>
                <a:gd name="connsiteX4" fmla="*/ 707274 w 707274"/>
                <a:gd name="connsiteY4" fmla="*/ 88409 h 830190"/>
                <a:gd name="connsiteX5" fmla="*/ 707274 w 707274"/>
                <a:gd name="connsiteY5" fmla="*/ 741781 h 830190"/>
                <a:gd name="connsiteX6" fmla="*/ 353637 w 707274"/>
                <a:gd name="connsiteY6" fmla="*/ 830190 h 830190"/>
                <a:gd name="connsiteX7" fmla="*/ 0 w 707274"/>
                <a:gd name="connsiteY7" fmla="*/ 741781 h 830190"/>
                <a:gd name="connsiteX8" fmla="*/ 0 w 707274"/>
                <a:gd name="connsiteY8" fmla="*/ 88409 h 83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274" h="830190" stroke="0" extrusionOk="0">
                  <a:moveTo>
                    <a:pt x="0" y="88409"/>
                  </a:moveTo>
                  <a:cubicBezTo>
                    <a:pt x="14720" y="151670"/>
                    <a:pt x="154644" y="187928"/>
                    <a:pt x="353637" y="176818"/>
                  </a:cubicBezTo>
                  <a:cubicBezTo>
                    <a:pt x="552615" y="178271"/>
                    <a:pt x="713919" y="142632"/>
                    <a:pt x="707274" y="88409"/>
                  </a:cubicBezTo>
                  <a:cubicBezTo>
                    <a:pt x="704986" y="393019"/>
                    <a:pt x="683942" y="500182"/>
                    <a:pt x="707274" y="741781"/>
                  </a:cubicBezTo>
                  <a:cubicBezTo>
                    <a:pt x="677293" y="806307"/>
                    <a:pt x="529910" y="838297"/>
                    <a:pt x="353637" y="830190"/>
                  </a:cubicBezTo>
                  <a:cubicBezTo>
                    <a:pt x="153881" y="836838"/>
                    <a:pt x="-7400" y="794610"/>
                    <a:pt x="0" y="741781"/>
                  </a:cubicBezTo>
                  <a:cubicBezTo>
                    <a:pt x="-25350" y="449467"/>
                    <a:pt x="5876" y="381486"/>
                    <a:pt x="0" y="88409"/>
                  </a:cubicBezTo>
                  <a:close/>
                </a:path>
                <a:path w="707274" h="830190" fill="lighten" stroke="0" extrusionOk="0">
                  <a:moveTo>
                    <a:pt x="0" y="88409"/>
                  </a:moveTo>
                  <a:cubicBezTo>
                    <a:pt x="22586" y="68529"/>
                    <a:pt x="181675" y="-7255"/>
                    <a:pt x="353637" y="0"/>
                  </a:cubicBezTo>
                  <a:cubicBezTo>
                    <a:pt x="548925" y="-5156"/>
                    <a:pt x="702822" y="31615"/>
                    <a:pt x="707274" y="88409"/>
                  </a:cubicBezTo>
                  <a:cubicBezTo>
                    <a:pt x="710166" y="129020"/>
                    <a:pt x="556704" y="198373"/>
                    <a:pt x="353637" y="176818"/>
                  </a:cubicBezTo>
                  <a:cubicBezTo>
                    <a:pt x="158677" y="180330"/>
                    <a:pt x="-4534" y="139968"/>
                    <a:pt x="0" y="88409"/>
                  </a:cubicBezTo>
                  <a:close/>
                </a:path>
                <a:path w="707274" h="830190" fill="none" extrusionOk="0">
                  <a:moveTo>
                    <a:pt x="707274" y="88409"/>
                  </a:moveTo>
                  <a:cubicBezTo>
                    <a:pt x="733467" y="154377"/>
                    <a:pt x="532130" y="213156"/>
                    <a:pt x="353637" y="176818"/>
                  </a:cubicBezTo>
                  <a:cubicBezTo>
                    <a:pt x="159174" y="177829"/>
                    <a:pt x="9146" y="140971"/>
                    <a:pt x="0" y="88409"/>
                  </a:cubicBezTo>
                  <a:cubicBezTo>
                    <a:pt x="18725" y="23181"/>
                    <a:pt x="169291" y="38709"/>
                    <a:pt x="353637" y="0"/>
                  </a:cubicBezTo>
                  <a:cubicBezTo>
                    <a:pt x="550792" y="2757"/>
                    <a:pt x="705710" y="35909"/>
                    <a:pt x="707274" y="88409"/>
                  </a:cubicBezTo>
                  <a:cubicBezTo>
                    <a:pt x="702350" y="384393"/>
                    <a:pt x="699529" y="503191"/>
                    <a:pt x="707274" y="741781"/>
                  </a:cubicBezTo>
                  <a:cubicBezTo>
                    <a:pt x="712425" y="792961"/>
                    <a:pt x="523973" y="846986"/>
                    <a:pt x="353637" y="830190"/>
                  </a:cubicBezTo>
                  <a:cubicBezTo>
                    <a:pt x="157137" y="841664"/>
                    <a:pt x="7197" y="788598"/>
                    <a:pt x="0" y="741781"/>
                  </a:cubicBezTo>
                  <a:cubicBezTo>
                    <a:pt x="-3389" y="519311"/>
                    <a:pt x="22686" y="303960"/>
                    <a:pt x="0" y="88409"/>
                  </a:cubicBezTo>
                </a:path>
                <a:path w="707274" h="830190" fill="none" stroke="0" extrusionOk="0">
                  <a:moveTo>
                    <a:pt x="707274" y="88409"/>
                  </a:moveTo>
                  <a:cubicBezTo>
                    <a:pt x="700101" y="168211"/>
                    <a:pt x="569240" y="166216"/>
                    <a:pt x="353637" y="176818"/>
                  </a:cubicBezTo>
                  <a:cubicBezTo>
                    <a:pt x="157508" y="178644"/>
                    <a:pt x="-1087" y="133844"/>
                    <a:pt x="0" y="88409"/>
                  </a:cubicBezTo>
                  <a:cubicBezTo>
                    <a:pt x="-4359" y="27738"/>
                    <a:pt x="164144" y="-786"/>
                    <a:pt x="353637" y="0"/>
                  </a:cubicBezTo>
                  <a:cubicBezTo>
                    <a:pt x="550788" y="-3994"/>
                    <a:pt x="713560" y="35828"/>
                    <a:pt x="707274" y="88409"/>
                  </a:cubicBezTo>
                  <a:cubicBezTo>
                    <a:pt x="736747" y="359927"/>
                    <a:pt x="680205" y="421917"/>
                    <a:pt x="707274" y="741781"/>
                  </a:cubicBezTo>
                  <a:cubicBezTo>
                    <a:pt x="700620" y="795351"/>
                    <a:pt x="566262" y="833393"/>
                    <a:pt x="353637" y="830190"/>
                  </a:cubicBezTo>
                  <a:cubicBezTo>
                    <a:pt x="159781" y="837729"/>
                    <a:pt x="1102" y="789094"/>
                    <a:pt x="0" y="741781"/>
                  </a:cubicBezTo>
                  <a:cubicBezTo>
                    <a:pt x="-9523" y="585745"/>
                    <a:pt x="14327" y="291507"/>
                    <a:pt x="0" y="88409"/>
                  </a:cubicBezTo>
                </a:path>
              </a:pathLst>
            </a:custGeom>
            <a:ln w="57150">
              <a:solidFill>
                <a:srgbClr val="DD3C2B"/>
              </a:solidFill>
              <a:extLst>
                <a:ext uri="{C807C97D-BFC1-408E-A445-0C87EB9F89A2}">
                  <ask:lineSketchStyleProps xmlns:ask="http://schemas.microsoft.com/office/drawing/2018/sketchyshapes" sd="662294072">
                    <a:prstGeom prst="can">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U"/>
            </a:p>
          </p:txBody>
        </p:sp>
        <p:sp>
          <p:nvSpPr>
            <p:cNvPr id="40" name="Cilindro 39">
              <a:extLst>
                <a:ext uri="{FF2B5EF4-FFF2-40B4-BE49-F238E27FC236}">
                  <a16:creationId xmlns:a16="http://schemas.microsoft.com/office/drawing/2014/main" id="{A7EBB1D8-2F8A-12B7-F5A6-681578F12FA5}"/>
                </a:ext>
              </a:extLst>
            </p:cNvPr>
            <p:cNvSpPr/>
            <p:nvPr/>
          </p:nvSpPr>
          <p:spPr>
            <a:xfrm>
              <a:off x="7449016" y="3618122"/>
              <a:ext cx="707274" cy="778266"/>
            </a:xfrm>
            <a:custGeom>
              <a:avLst/>
              <a:gdLst>
                <a:gd name="connsiteX0" fmla="*/ 0 w 707274"/>
                <a:gd name="connsiteY0" fmla="*/ 88409 h 778266"/>
                <a:gd name="connsiteX1" fmla="*/ 353637 w 707274"/>
                <a:gd name="connsiteY1" fmla="*/ 176818 h 778266"/>
                <a:gd name="connsiteX2" fmla="*/ 707274 w 707274"/>
                <a:gd name="connsiteY2" fmla="*/ 88409 h 778266"/>
                <a:gd name="connsiteX3" fmla="*/ 707274 w 707274"/>
                <a:gd name="connsiteY3" fmla="*/ 689857 h 778266"/>
                <a:gd name="connsiteX4" fmla="*/ 353637 w 707274"/>
                <a:gd name="connsiteY4" fmla="*/ 778266 h 778266"/>
                <a:gd name="connsiteX5" fmla="*/ 0 w 707274"/>
                <a:gd name="connsiteY5" fmla="*/ 689857 h 778266"/>
                <a:gd name="connsiteX6" fmla="*/ 0 w 707274"/>
                <a:gd name="connsiteY6" fmla="*/ 88409 h 778266"/>
                <a:gd name="connsiteX0" fmla="*/ 0 w 707274"/>
                <a:gd name="connsiteY0" fmla="*/ 88409 h 778266"/>
                <a:gd name="connsiteX1" fmla="*/ 353637 w 707274"/>
                <a:gd name="connsiteY1" fmla="*/ 0 h 778266"/>
                <a:gd name="connsiteX2" fmla="*/ 707274 w 707274"/>
                <a:gd name="connsiteY2" fmla="*/ 88409 h 778266"/>
                <a:gd name="connsiteX3" fmla="*/ 353637 w 707274"/>
                <a:gd name="connsiteY3" fmla="*/ 176818 h 778266"/>
                <a:gd name="connsiteX4" fmla="*/ 0 w 707274"/>
                <a:gd name="connsiteY4" fmla="*/ 88409 h 778266"/>
                <a:gd name="connsiteX0" fmla="*/ 707274 w 707274"/>
                <a:gd name="connsiteY0" fmla="*/ 88409 h 778266"/>
                <a:gd name="connsiteX1" fmla="*/ 353637 w 707274"/>
                <a:gd name="connsiteY1" fmla="*/ 176818 h 778266"/>
                <a:gd name="connsiteX2" fmla="*/ 0 w 707274"/>
                <a:gd name="connsiteY2" fmla="*/ 88409 h 778266"/>
                <a:gd name="connsiteX3" fmla="*/ 353637 w 707274"/>
                <a:gd name="connsiteY3" fmla="*/ 0 h 778266"/>
                <a:gd name="connsiteX4" fmla="*/ 707274 w 707274"/>
                <a:gd name="connsiteY4" fmla="*/ 88409 h 778266"/>
                <a:gd name="connsiteX5" fmla="*/ 707274 w 707274"/>
                <a:gd name="connsiteY5" fmla="*/ 689857 h 778266"/>
                <a:gd name="connsiteX6" fmla="*/ 353637 w 707274"/>
                <a:gd name="connsiteY6" fmla="*/ 778266 h 778266"/>
                <a:gd name="connsiteX7" fmla="*/ 0 w 707274"/>
                <a:gd name="connsiteY7" fmla="*/ 689857 h 778266"/>
                <a:gd name="connsiteX8" fmla="*/ 0 w 707274"/>
                <a:gd name="connsiteY8" fmla="*/ 88409 h 77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274" h="778266" stroke="0" extrusionOk="0">
                  <a:moveTo>
                    <a:pt x="0" y="88409"/>
                  </a:moveTo>
                  <a:cubicBezTo>
                    <a:pt x="-3052" y="131358"/>
                    <a:pt x="160519" y="180584"/>
                    <a:pt x="353637" y="176818"/>
                  </a:cubicBezTo>
                  <a:cubicBezTo>
                    <a:pt x="545262" y="178833"/>
                    <a:pt x="704897" y="143078"/>
                    <a:pt x="707274" y="88409"/>
                  </a:cubicBezTo>
                  <a:cubicBezTo>
                    <a:pt x="693191" y="278196"/>
                    <a:pt x="701293" y="390436"/>
                    <a:pt x="707274" y="689857"/>
                  </a:cubicBezTo>
                  <a:cubicBezTo>
                    <a:pt x="696686" y="775235"/>
                    <a:pt x="554309" y="773547"/>
                    <a:pt x="353637" y="778266"/>
                  </a:cubicBezTo>
                  <a:cubicBezTo>
                    <a:pt x="157026" y="778201"/>
                    <a:pt x="4657" y="731684"/>
                    <a:pt x="0" y="689857"/>
                  </a:cubicBezTo>
                  <a:cubicBezTo>
                    <a:pt x="4702" y="518920"/>
                    <a:pt x="7560" y="254292"/>
                    <a:pt x="0" y="88409"/>
                  </a:cubicBezTo>
                  <a:close/>
                </a:path>
                <a:path w="707274" h="778266" fill="lighten" stroke="0" extrusionOk="0">
                  <a:moveTo>
                    <a:pt x="0" y="88409"/>
                  </a:moveTo>
                  <a:cubicBezTo>
                    <a:pt x="29464" y="20888"/>
                    <a:pt x="152383" y="3942"/>
                    <a:pt x="353637" y="0"/>
                  </a:cubicBezTo>
                  <a:cubicBezTo>
                    <a:pt x="539651" y="-633"/>
                    <a:pt x="704643" y="37672"/>
                    <a:pt x="707274" y="88409"/>
                  </a:cubicBezTo>
                  <a:cubicBezTo>
                    <a:pt x="716037" y="138603"/>
                    <a:pt x="567466" y="158670"/>
                    <a:pt x="353637" y="176818"/>
                  </a:cubicBezTo>
                  <a:cubicBezTo>
                    <a:pt x="152606" y="175346"/>
                    <a:pt x="6128" y="145493"/>
                    <a:pt x="0" y="88409"/>
                  </a:cubicBezTo>
                  <a:close/>
                </a:path>
                <a:path w="707274" h="778266" fill="none" extrusionOk="0">
                  <a:moveTo>
                    <a:pt x="707274" y="88409"/>
                  </a:moveTo>
                  <a:cubicBezTo>
                    <a:pt x="671060" y="125674"/>
                    <a:pt x="547586" y="201005"/>
                    <a:pt x="353637" y="176818"/>
                  </a:cubicBezTo>
                  <a:cubicBezTo>
                    <a:pt x="164708" y="176981"/>
                    <a:pt x="-3396" y="137623"/>
                    <a:pt x="0" y="88409"/>
                  </a:cubicBezTo>
                  <a:cubicBezTo>
                    <a:pt x="34359" y="41894"/>
                    <a:pt x="145466" y="21146"/>
                    <a:pt x="353637" y="0"/>
                  </a:cubicBezTo>
                  <a:cubicBezTo>
                    <a:pt x="550501" y="-7303"/>
                    <a:pt x="709222" y="39896"/>
                    <a:pt x="707274" y="88409"/>
                  </a:cubicBezTo>
                  <a:cubicBezTo>
                    <a:pt x="713220" y="364185"/>
                    <a:pt x="725321" y="405123"/>
                    <a:pt x="707274" y="689857"/>
                  </a:cubicBezTo>
                  <a:cubicBezTo>
                    <a:pt x="676226" y="736336"/>
                    <a:pt x="534363" y="769950"/>
                    <a:pt x="353637" y="778266"/>
                  </a:cubicBezTo>
                  <a:cubicBezTo>
                    <a:pt x="158550" y="774921"/>
                    <a:pt x="-1610" y="736867"/>
                    <a:pt x="0" y="689857"/>
                  </a:cubicBezTo>
                  <a:cubicBezTo>
                    <a:pt x="19952" y="448825"/>
                    <a:pt x="9838" y="373326"/>
                    <a:pt x="0" y="88409"/>
                  </a:cubicBezTo>
                </a:path>
                <a:path w="707274" h="778266" fill="none" stroke="0" extrusionOk="0">
                  <a:moveTo>
                    <a:pt x="707274" y="88409"/>
                  </a:moveTo>
                  <a:cubicBezTo>
                    <a:pt x="699876" y="132829"/>
                    <a:pt x="549157" y="204585"/>
                    <a:pt x="353637" y="176818"/>
                  </a:cubicBezTo>
                  <a:cubicBezTo>
                    <a:pt x="168352" y="175557"/>
                    <a:pt x="7863" y="132284"/>
                    <a:pt x="0" y="88409"/>
                  </a:cubicBezTo>
                  <a:cubicBezTo>
                    <a:pt x="17916" y="17113"/>
                    <a:pt x="178936" y="19882"/>
                    <a:pt x="353637" y="0"/>
                  </a:cubicBezTo>
                  <a:cubicBezTo>
                    <a:pt x="554611" y="8356"/>
                    <a:pt x="706523" y="43827"/>
                    <a:pt x="707274" y="88409"/>
                  </a:cubicBezTo>
                  <a:cubicBezTo>
                    <a:pt x="719892" y="225092"/>
                    <a:pt x="706443" y="464877"/>
                    <a:pt x="707274" y="689857"/>
                  </a:cubicBezTo>
                  <a:cubicBezTo>
                    <a:pt x="723672" y="744818"/>
                    <a:pt x="517756" y="768639"/>
                    <a:pt x="353637" y="778266"/>
                  </a:cubicBezTo>
                  <a:cubicBezTo>
                    <a:pt x="156576" y="777862"/>
                    <a:pt x="4166" y="747633"/>
                    <a:pt x="0" y="689857"/>
                  </a:cubicBezTo>
                  <a:cubicBezTo>
                    <a:pt x="26915" y="425760"/>
                    <a:pt x="8065" y="372442"/>
                    <a:pt x="0" y="88409"/>
                  </a:cubicBezTo>
                </a:path>
              </a:pathLst>
            </a:custGeom>
            <a:ln w="57150">
              <a:solidFill>
                <a:srgbClr val="DD3C2B"/>
              </a:solidFill>
              <a:extLst>
                <a:ext uri="{C807C97D-BFC1-408E-A445-0C87EB9F89A2}">
                  <ask:lineSketchStyleProps xmlns:ask="http://schemas.microsoft.com/office/drawing/2018/sketchyshapes" sd="4147718412">
                    <a:prstGeom prst="can">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U"/>
            </a:p>
          </p:txBody>
        </p:sp>
        <p:sp>
          <p:nvSpPr>
            <p:cNvPr id="41" name="Cilindro 40">
              <a:extLst>
                <a:ext uri="{FF2B5EF4-FFF2-40B4-BE49-F238E27FC236}">
                  <a16:creationId xmlns:a16="http://schemas.microsoft.com/office/drawing/2014/main" id="{14C6C546-D484-C99B-D778-E6EA60E3DF66}"/>
                </a:ext>
              </a:extLst>
            </p:cNvPr>
            <p:cNvSpPr/>
            <p:nvPr/>
          </p:nvSpPr>
          <p:spPr>
            <a:xfrm>
              <a:off x="7449016" y="3594394"/>
              <a:ext cx="707274" cy="630854"/>
            </a:xfrm>
            <a:custGeom>
              <a:avLst/>
              <a:gdLst>
                <a:gd name="connsiteX0" fmla="*/ 0 w 707274"/>
                <a:gd name="connsiteY0" fmla="*/ 78857 h 630854"/>
                <a:gd name="connsiteX1" fmla="*/ 353637 w 707274"/>
                <a:gd name="connsiteY1" fmla="*/ 157714 h 630854"/>
                <a:gd name="connsiteX2" fmla="*/ 707274 w 707274"/>
                <a:gd name="connsiteY2" fmla="*/ 78857 h 630854"/>
                <a:gd name="connsiteX3" fmla="*/ 707274 w 707274"/>
                <a:gd name="connsiteY3" fmla="*/ 551997 h 630854"/>
                <a:gd name="connsiteX4" fmla="*/ 353637 w 707274"/>
                <a:gd name="connsiteY4" fmla="*/ 630854 h 630854"/>
                <a:gd name="connsiteX5" fmla="*/ 0 w 707274"/>
                <a:gd name="connsiteY5" fmla="*/ 551997 h 630854"/>
                <a:gd name="connsiteX6" fmla="*/ 0 w 707274"/>
                <a:gd name="connsiteY6" fmla="*/ 78857 h 630854"/>
                <a:gd name="connsiteX0" fmla="*/ 0 w 707274"/>
                <a:gd name="connsiteY0" fmla="*/ 78857 h 630854"/>
                <a:gd name="connsiteX1" fmla="*/ 353637 w 707274"/>
                <a:gd name="connsiteY1" fmla="*/ 0 h 630854"/>
                <a:gd name="connsiteX2" fmla="*/ 707274 w 707274"/>
                <a:gd name="connsiteY2" fmla="*/ 78857 h 630854"/>
                <a:gd name="connsiteX3" fmla="*/ 353637 w 707274"/>
                <a:gd name="connsiteY3" fmla="*/ 157714 h 630854"/>
                <a:gd name="connsiteX4" fmla="*/ 0 w 707274"/>
                <a:gd name="connsiteY4" fmla="*/ 78857 h 630854"/>
                <a:gd name="connsiteX0" fmla="*/ 707274 w 707274"/>
                <a:gd name="connsiteY0" fmla="*/ 78857 h 630854"/>
                <a:gd name="connsiteX1" fmla="*/ 353637 w 707274"/>
                <a:gd name="connsiteY1" fmla="*/ 157714 h 630854"/>
                <a:gd name="connsiteX2" fmla="*/ 0 w 707274"/>
                <a:gd name="connsiteY2" fmla="*/ 78857 h 630854"/>
                <a:gd name="connsiteX3" fmla="*/ 353637 w 707274"/>
                <a:gd name="connsiteY3" fmla="*/ 0 h 630854"/>
                <a:gd name="connsiteX4" fmla="*/ 707274 w 707274"/>
                <a:gd name="connsiteY4" fmla="*/ 78857 h 630854"/>
                <a:gd name="connsiteX5" fmla="*/ 707274 w 707274"/>
                <a:gd name="connsiteY5" fmla="*/ 551997 h 630854"/>
                <a:gd name="connsiteX6" fmla="*/ 353637 w 707274"/>
                <a:gd name="connsiteY6" fmla="*/ 630854 h 630854"/>
                <a:gd name="connsiteX7" fmla="*/ 0 w 707274"/>
                <a:gd name="connsiteY7" fmla="*/ 551997 h 630854"/>
                <a:gd name="connsiteX8" fmla="*/ 0 w 707274"/>
                <a:gd name="connsiteY8" fmla="*/ 78857 h 6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274" h="630854" stroke="0" extrusionOk="0">
                  <a:moveTo>
                    <a:pt x="0" y="78857"/>
                  </a:moveTo>
                  <a:cubicBezTo>
                    <a:pt x="-175" y="131155"/>
                    <a:pt x="162829" y="167511"/>
                    <a:pt x="353637" y="157714"/>
                  </a:cubicBezTo>
                  <a:cubicBezTo>
                    <a:pt x="557797" y="158836"/>
                    <a:pt x="700068" y="126456"/>
                    <a:pt x="707274" y="78857"/>
                  </a:cubicBezTo>
                  <a:cubicBezTo>
                    <a:pt x="685103" y="291071"/>
                    <a:pt x="693119" y="423969"/>
                    <a:pt x="707274" y="551997"/>
                  </a:cubicBezTo>
                  <a:cubicBezTo>
                    <a:pt x="715833" y="633875"/>
                    <a:pt x="566912" y="595726"/>
                    <a:pt x="353637" y="630854"/>
                  </a:cubicBezTo>
                  <a:cubicBezTo>
                    <a:pt x="164755" y="627546"/>
                    <a:pt x="1267" y="593924"/>
                    <a:pt x="0" y="551997"/>
                  </a:cubicBezTo>
                  <a:cubicBezTo>
                    <a:pt x="2020" y="400811"/>
                    <a:pt x="-21489" y="254265"/>
                    <a:pt x="0" y="78857"/>
                  </a:cubicBezTo>
                  <a:close/>
                </a:path>
                <a:path w="707274" h="630854" fill="lighten" stroke="0" extrusionOk="0">
                  <a:moveTo>
                    <a:pt x="0" y="78857"/>
                  </a:moveTo>
                  <a:cubicBezTo>
                    <a:pt x="-6786" y="37827"/>
                    <a:pt x="182805" y="4878"/>
                    <a:pt x="353637" y="0"/>
                  </a:cubicBezTo>
                  <a:cubicBezTo>
                    <a:pt x="551473" y="9209"/>
                    <a:pt x="708682" y="29802"/>
                    <a:pt x="707274" y="78857"/>
                  </a:cubicBezTo>
                  <a:cubicBezTo>
                    <a:pt x="697252" y="121791"/>
                    <a:pt x="558032" y="146894"/>
                    <a:pt x="353637" y="157714"/>
                  </a:cubicBezTo>
                  <a:cubicBezTo>
                    <a:pt x="168003" y="154806"/>
                    <a:pt x="-8970" y="125629"/>
                    <a:pt x="0" y="78857"/>
                  </a:cubicBezTo>
                  <a:close/>
                </a:path>
                <a:path w="707274" h="630854" fill="none" extrusionOk="0">
                  <a:moveTo>
                    <a:pt x="707274" y="78857"/>
                  </a:moveTo>
                  <a:cubicBezTo>
                    <a:pt x="711119" y="91832"/>
                    <a:pt x="517184" y="159628"/>
                    <a:pt x="353637" y="157714"/>
                  </a:cubicBezTo>
                  <a:cubicBezTo>
                    <a:pt x="160369" y="149002"/>
                    <a:pt x="-540" y="124776"/>
                    <a:pt x="0" y="78857"/>
                  </a:cubicBezTo>
                  <a:cubicBezTo>
                    <a:pt x="-16655" y="24395"/>
                    <a:pt x="180750" y="16478"/>
                    <a:pt x="353637" y="0"/>
                  </a:cubicBezTo>
                  <a:cubicBezTo>
                    <a:pt x="540972" y="-537"/>
                    <a:pt x="706585" y="36027"/>
                    <a:pt x="707274" y="78857"/>
                  </a:cubicBezTo>
                  <a:cubicBezTo>
                    <a:pt x="730538" y="264225"/>
                    <a:pt x="688871" y="339671"/>
                    <a:pt x="707274" y="551997"/>
                  </a:cubicBezTo>
                  <a:cubicBezTo>
                    <a:pt x="732975" y="600194"/>
                    <a:pt x="535482" y="593198"/>
                    <a:pt x="353637" y="630854"/>
                  </a:cubicBezTo>
                  <a:cubicBezTo>
                    <a:pt x="163715" y="623618"/>
                    <a:pt x="-3639" y="600986"/>
                    <a:pt x="0" y="551997"/>
                  </a:cubicBezTo>
                  <a:cubicBezTo>
                    <a:pt x="13058" y="400286"/>
                    <a:pt x="-12585" y="243431"/>
                    <a:pt x="0" y="78857"/>
                  </a:cubicBezTo>
                </a:path>
                <a:path w="707274" h="630854" fill="none" stroke="0" extrusionOk="0">
                  <a:moveTo>
                    <a:pt x="707274" y="78857"/>
                  </a:moveTo>
                  <a:cubicBezTo>
                    <a:pt x="693120" y="117197"/>
                    <a:pt x="544856" y="159344"/>
                    <a:pt x="353637" y="157714"/>
                  </a:cubicBezTo>
                  <a:cubicBezTo>
                    <a:pt x="162526" y="150560"/>
                    <a:pt x="7663" y="129633"/>
                    <a:pt x="0" y="78857"/>
                  </a:cubicBezTo>
                  <a:cubicBezTo>
                    <a:pt x="-3157" y="29667"/>
                    <a:pt x="130401" y="-20065"/>
                    <a:pt x="353637" y="0"/>
                  </a:cubicBezTo>
                  <a:cubicBezTo>
                    <a:pt x="546501" y="-6713"/>
                    <a:pt x="704292" y="37417"/>
                    <a:pt x="707274" y="78857"/>
                  </a:cubicBezTo>
                  <a:cubicBezTo>
                    <a:pt x="687796" y="240721"/>
                    <a:pt x="694755" y="317291"/>
                    <a:pt x="707274" y="551997"/>
                  </a:cubicBezTo>
                  <a:cubicBezTo>
                    <a:pt x="719325" y="602192"/>
                    <a:pt x="549161" y="599118"/>
                    <a:pt x="353637" y="630854"/>
                  </a:cubicBezTo>
                  <a:cubicBezTo>
                    <a:pt x="159863" y="627735"/>
                    <a:pt x="-1029" y="596143"/>
                    <a:pt x="0" y="551997"/>
                  </a:cubicBezTo>
                  <a:cubicBezTo>
                    <a:pt x="-3912" y="407201"/>
                    <a:pt x="9382" y="176455"/>
                    <a:pt x="0" y="78857"/>
                  </a:cubicBezTo>
                </a:path>
              </a:pathLst>
            </a:custGeom>
            <a:ln w="57150">
              <a:solidFill>
                <a:srgbClr val="DD3C2B"/>
              </a:solidFill>
              <a:extLst>
                <a:ext uri="{C807C97D-BFC1-408E-A445-0C87EB9F89A2}">
                  <ask:lineSketchStyleProps xmlns:ask="http://schemas.microsoft.com/office/drawing/2018/sketchyshapes" sd="449044018">
                    <a:prstGeom prst="can">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U"/>
            </a:p>
          </p:txBody>
        </p:sp>
      </p:grpSp>
      <p:sp>
        <p:nvSpPr>
          <p:cNvPr id="62" name="Flecha: hacia arriba 61">
            <a:extLst>
              <a:ext uri="{FF2B5EF4-FFF2-40B4-BE49-F238E27FC236}">
                <a16:creationId xmlns:a16="http://schemas.microsoft.com/office/drawing/2014/main" id="{AC61D767-345B-2B72-5D10-14156616AB95}"/>
              </a:ext>
            </a:extLst>
          </p:cNvPr>
          <p:cNvSpPr/>
          <p:nvPr/>
        </p:nvSpPr>
        <p:spPr>
          <a:xfrm rot="19341270">
            <a:off x="8205685" y="2907156"/>
            <a:ext cx="269625" cy="744668"/>
          </a:xfrm>
          <a:custGeom>
            <a:avLst/>
            <a:gdLst>
              <a:gd name="connsiteX0" fmla="*/ 0 w 269625"/>
              <a:gd name="connsiteY0" fmla="*/ 241409 h 744668"/>
              <a:gd name="connsiteX1" fmla="*/ 134813 w 269625"/>
              <a:gd name="connsiteY1" fmla="*/ 0 h 744668"/>
              <a:gd name="connsiteX2" fmla="*/ 269625 w 269625"/>
              <a:gd name="connsiteY2" fmla="*/ 241409 h 744668"/>
              <a:gd name="connsiteX3" fmla="*/ 202219 w 269625"/>
              <a:gd name="connsiteY3" fmla="*/ 241409 h 744668"/>
              <a:gd name="connsiteX4" fmla="*/ 202219 w 269625"/>
              <a:gd name="connsiteY4" fmla="*/ 744668 h 744668"/>
              <a:gd name="connsiteX5" fmla="*/ 67406 w 269625"/>
              <a:gd name="connsiteY5" fmla="*/ 744668 h 744668"/>
              <a:gd name="connsiteX6" fmla="*/ 67406 w 269625"/>
              <a:gd name="connsiteY6" fmla="*/ 241409 h 744668"/>
              <a:gd name="connsiteX7" fmla="*/ 0 w 269625"/>
              <a:gd name="connsiteY7" fmla="*/ 241409 h 74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625" h="744668" fill="none" extrusionOk="0">
                <a:moveTo>
                  <a:pt x="0" y="241409"/>
                </a:moveTo>
                <a:cubicBezTo>
                  <a:pt x="21496" y="147353"/>
                  <a:pt x="127099" y="70431"/>
                  <a:pt x="134813" y="0"/>
                </a:cubicBezTo>
                <a:cubicBezTo>
                  <a:pt x="226868" y="101843"/>
                  <a:pt x="190167" y="141134"/>
                  <a:pt x="269625" y="241409"/>
                </a:cubicBezTo>
                <a:cubicBezTo>
                  <a:pt x="255954" y="245700"/>
                  <a:pt x="230707" y="236799"/>
                  <a:pt x="202219" y="241409"/>
                </a:cubicBezTo>
                <a:cubicBezTo>
                  <a:pt x="258605" y="390048"/>
                  <a:pt x="158626" y="508714"/>
                  <a:pt x="202219" y="744668"/>
                </a:cubicBezTo>
                <a:cubicBezTo>
                  <a:pt x="167460" y="758030"/>
                  <a:pt x="102177" y="738317"/>
                  <a:pt x="67406" y="744668"/>
                </a:cubicBezTo>
                <a:cubicBezTo>
                  <a:pt x="53133" y="494448"/>
                  <a:pt x="125294" y="345941"/>
                  <a:pt x="67406" y="241409"/>
                </a:cubicBezTo>
                <a:cubicBezTo>
                  <a:pt x="39097" y="245230"/>
                  <a:pt x="20981" y="240671"/>
                  <a:pt x="0" y="241409"/>
                </a:cubicBezTo>
                <a:close/>
              </a:path>
              <a:path w="269625" h="744668" stroke="0" extrusionOk="0">
                <a:moveTo>
                  <a:pt x="0" y="241409"/>
                </a:moveTo>
                <a:cubicBezTo>
                  <a:pt x="22822" y="188231"/>
                  <a:pt x="91874" y="84722"/>
                  <a:pt x="134813" y="0"/>
                </a:cubicBezTo>
                <a:cubicBezTo>
                  <a:pt x="209245" y="105650"/>
                  <a:pt x="198759" y="182027"/>
                  <a:pt x="269625" y="241409"/>
                </a:cubicBezTo>
                <a:cubicBezTo>
                  <a:pt x="253311" y="242573"/>
                  <a:pt x="220471" y="240495"/>
                  <a:pt x="202219" y="241409"/>
                </a:cubicBezTo>
                <a:cubicBezTo>
                  <a:pt x="224359" y="457567"/>
                  <a:pt x="163462" y="563140"/>
                  <a:pt x="202219" y="744668"/>
                </a:cubicBezTo>
                <a:cubicBezTo>
                  <a:pt x="141580" y="752731"/>
                  <a:pt x="123054" y="742805"/>
                  <a:pt x="67406" y="744668"/>
                </a:cubicBezTo>
                <a:cubicBezTo>
                  <a:pt x="57229" y="616957"/>
                  <a:pt x="116926" y="410109"/>
                  <a:pt x="67406" y="241409"/>
                </a:cubicBezTo>
                <a:cubicBezTo>
                  <a:pt x="39406" y="244928"/>
                  <a:pt x="31675" y="238661"/>
                  <a:pt x="0" y="241409"/>
                </a:cubicBezTo>
                <a:close/>
              </a:path>
            </a:pathLst>
          </a:custGeom>
          <a:solidFill>
            <a:srgbClr val="C8398C"/>
          </a:solidFill>
          <a:ln w="12700">
            <a:solidFill>
              <a:srgbClr val="831F79"/>
            </a:solidFill>
            <a:extLst>
              <a:ext uri="{C807C97D-BFC1-408E-A445-0C87EB9F89A2}">
                <ask:lineSketchStyleProps xmlns:ask="http://schemas.microsoft.com/office/drawing/2018/sketchyshapes" sd="3251463684">
                  <a:prstGeom prst="upArrow">
                    <a:avLst>
                      <a:gd name="adj1" fmla="val 50000"/>
                      <a:gd name="adj2" fmla="val 89535"/>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77" name="Grupo 76">
            <a:extLst>
              <a:ext uri="{FF2B5EF4-FFF2-40B4-BE49-F238E27FC236}">
                <a16:creationId xmlns:a16="http://schemas.microsoft.com/office/drawing/2014/main" id="{532E1227-EBF7-9652-1606-2C597ECC5AD5}"/>
              </a:ext>
            </a:extLst>
          </p:cNvPr>
          <p:cNvGrpSpPr/>
          <p:nvPr/>
        </p:nvGrpSpPr>
        <p:grpSpPr>
          <a:xfrm>
            <a:off x="8779085" y="3585841"/>
            <a:ext cx="466806" cy="769441"/>
            <a:chOff x="9334419" y="1691582"/>
            <a:chExt cx="466806" cy="769441"/>
          </a:xfrm>
        </p:grpSpPr>
        <p:sp>
          <p:nvSpPr>
            <p:cNvPr id="68" name="Rectángulo: esquinas redondeadas 67">
              <a:extLst>
                <a:ext uri="{FF2B5EF4-FFF2-40B4-BE49-F238E27FC236}">
                  <a16:creationId xmlns:a16="http://schemas.microsoft.com/office/drawing/2014/main" id="{F343BE0E-CA41-64ED-1C58-FD5FB23D1673}"/>
                </a:ext>
              </a:extLst>
            </p:cNvPr>
            <p:cNvSpPr/>
            <p:nvPr/>
          </p:nvSpPr>
          <p:spPr>
            <a:xfrm>
              <a:off x="9334419" y="1691582"/>
              <a:ext cx="466806" cy="769441"/>
            </a:xfrm>
            <a:custGeom>
              <a:avLst/>
              <a:gdLst>
                <a:gd name="connsiteX0" fmla="*/ 0 w 466806"/>
                <a:gd name="connsiteY0" fmla="*/ 77803 h 769441"/>
                <a:gd name="connsiteX1" fmla="*/ 77803 w 466806"/>
                <a:gd name="connsiteY1" fmla="*/ 0 h 769441"/>
                <a:gd name="connsiteX2" fmla="*/ 389003 w 466806"/>
                <a:gd name="connsiteY2" fmla="*/ 0 h 769441"/>
                <a:gd name="connsiteX3" fmla="*/ 466806 w 466806"/>
                <a:gd name="connsiteY3" fmla="*/ 77803 h 769441"/>
                <a:gd name="connsiteX4" fmla="*/ 466806 w 466806"/>
                <a:gd name="connsiteY4" fmla="*/ 691638 h 769441"/>
                <a:gd name="connsiteX5" fmla="*/ 389003 w 466806"/>
                <a:gd name="connsiteY5" fmla="*/ 769441 h 769441"/>
                <a:gd name="connsiteX6" fmla="*/ 77803 w 466806"/>
                <a:gd name="connsiteY6" fmla="*/ 769441 h 769441"/>
                <a:gd name="connsiteX7" fmla="*/ 0 w 466806"/>
                <a:gd name="connsiteY7" fmla="*/ 691638 h 769441"/>
                <a:gd name="connsiteX8" fmla="*/ 0 w 466806"/>
                <a:gd name="connsiteY8" fmla="*/ 77803 h 7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806" h="769441" extrusionOk="0">
                  <a:moveTo>
                    <a:pt x="0" y="77803"/>
                  </a:moveTo>
                  <a:cubicBezTo>
                    <a:pt x="-718" y="32070"/>
                    <a:pt x="37574" y="-7245"/>
                    <a:pt x="77803" y="0"/>
                  </a:cubicBezTo>
                  <a:cubicBezTo>
                    <a:pt x="222214" y="-12300"/>
                    <a:pt x="308612" y="-1324"/>
                    <a:pt x="389003" y="0"/>
                  </a:cubicBezTo>
                  <a:cubicBezTo>
                    <a:pt x="429390" y="-2476"/>
                    <a:pt x="460890" y="39897"/>
                    <a:pt x="466806" y="77803"/>
                  </a:cubicBezTo>
                  <a:cubicBezTo>
                    <a:pt x="476209" y="322341"/>
                    <a:pt x="439080" y="508689"/>
                    <a:pt x="466806" y="691638"/>
                  </a:cubicBezTo>
                  <a:cubicBezTo>
                    <a:pt x="470006" y="726935"/>
                    <a:pt x="432105" y="770888"/>
                    <a:pt x="389003" y="769441"/>
                  </a:cubicBezTo>
                  <a:cubicBezTo>
                    <a:pt x="270330" y="776127"/>
                    <a:pt x="213975" y="777777"/>
                    <a:pt x="77803" y="769441"/>
                  </a:cubicBezTo>
                  <a:cubicBezTo>
                    <a:pt x="40816" y="770109"/>
                    <a:pt x="791" y="733811"/>
                    <a:pt x="0" y="691638"/>
                  </a:cubicBezTo>
                  <a:cubicBezTo>
                    <a:pt x="11186" y="417304"/>
                    <a:pt x="-27148" y="335243"/>
                    <a:pt x="0" y="77803"/>
                  </a:cubicBezTo>
                  <a:close/>
                </a:path>
              </a:pathLst>
            </a:custGeom>
            <a:noFill/>
            <a:ln w="57150">
              <a:solidFill>
                <a:srgbClr val="00B050"/>
              </a:solidFill>
              <a:extLst>
                <a:ext uri="{C807C97D-BFC1-408E-A445-0C87EB9F89A2}">
                  <ask:lineSketchStyleProps xmlns:ask="http://schemas.microsoft.com/office/drawing/2018/sketchyshapes" sd="948321541">
                    <a:prstGeom prst="roundRect">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endParaRPr lang="es-CU"/>
            </a:p>
          </p:txBody>
        </p:sp>
        <p:sp>
          <p:nvSpPr>
            <p:cNvPr id="69" name="Elipse 68">
              <a:extLst>
                <a:ext uri="{FF2B5EF4-FFF2-40B4-BE49-F238E27FC236}">
                  <a16:creationId xmlns:a16="http://schemas.microsoft.com/office/drawing/2014/main" id="{4A0AD118-2B08-4B6C-E1EE-B67B31A012C5}"/>
                </a:ext>
              </a:extLst>
            </p:cNvPr>
            <p:cNvSpPr/>
            <p:nvPr/>
          </p:nvSpPr>
          <p:spPr>
            <a:xfrm>
              <a:off x="9660545" y="1746884"/>
              <a:ext cx="74767" cy="75819"/>
            </a:xfrm>
            <a:custGeom>
              <a:avLst/>
              <a:gdLst>
                <a:gd name="connsiteX0" fmla="*/ 0 w 74767"/>
                <a:gd name="connsiteY0" fmla="*/ 37910 h 75819"/>
                <a:gd name="connsiteX1" fmla="*/ 37384 w 74767"/>
                <a:gd name="connsiteY1" fmla="*/ 0 h 75819"/>
                <a:gd name="connsiteX2" fmla="*/ 74768 w 74767"/>
                <a:gd name="connsiteY2" fmla="*/ 37910 h 75819"/>
                <a:gd name="connsiteX3" fmla="*/ 37384 w 74767"/>
                <a:gd name="connsiteY3" fmla="*/ 75820 h 75819"/>
                <a:gd name="connsiteX4" fmla="*/ 0 w 74767"/>
                <a:gd name="connsiteY4" fmla="*/ 37910 h 75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7" h="75819" fill="none" extrusionOk="0">
                  <a:moveTo>
                    <a:pt x="0" y="37910"/>
                  </a:moveTo>
                  <a:cubicBezTo>
                    <a:pt x="1418" y="14726"/>
                    <a:pt x="19286" y="3587"/>
                    <a:pt x="37384" y="0"/>
                  </a:cubicBezTo>
                  <a:cubicBezTo>
                    <a:pt x="58698" y="-1705"/>
                    <a:pt x="77477" y="17774"/>
                    <a:pt x="74768" y="37910"/>
                  </a:cubicBezTo>
                  <a:cubicBezTo>
                    <a:pt x="76402" y="60038"/>
                    <a:pt x="62478" y="75569"/>
                    <a:pt x="37384" y="75820"/>
                  </a:cubicBezTo>
                  <a:cubicBezTo>
                    <a:pt x="14500" y="76455"/>
                    <a:pt x="3681" y="62331"/>
                    <a:pt x="0" y="37910"/>
                  </a:cubicBezTo>
                  <a:close/>
                </a:path>
                <a:path w="74767" h="75819" stroke="0" extrusionOk="0">
                  <a:moveTo>
                    <a:pt x="0" y="37910"/>
                  </a:moveTo>
                  <a:cubicBezTo>
                    <a:pt x="-4905" y="17728"/>
                    <a:pt x="18271" y="-817"/>
                    <a:pt x="37384" y="0"/>
                  </a:cubicBezTo>
                  <a:cubicBezTo>
                    <a:pt x="61629" y="3113"/>
                    <a:pt x="73799" y="20781"/>
                    <a:pt x="74768" y="37910"/>
                  </a:cubicBezTo>
                  <a:cubicBezTo>
                    <a:pt x="74402" y="59309"/>
                    <a:pt x="58488" y="73487"/>
                    <a:pt x="37384" y="75820"/>
                  </a:cubicBezTo>
                  <a:cubicBezTo>
                    <a:pt x="16536" y="77823"/>
                    <a:pt x="1359" y="55920"/>
                    <a:pt x="0" y="37910"/>
                  </a:cubicBezTo>
                  <a:close/>
                </a:path>
              </a:pathLst>
            </a:custGeom>
            <a:solidFill>
              <a:srgbClr val="00B050"/>
            </a:solidFill>
            <a:ln>
              <a:noFill/>
              <a:extLst>
                <a:ext uri="{C807C97D-BFC1-408E-A445-0C87EB9F89A2}">
                  <ask:lineSketchStyleProps xmlns:ask="http://schemas.microsoft.com/office/drawing/2018/sketchyshapes" sd="3017655717">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74" name="Bocadillo: rectángulo con esquinas redondeadas 73">
              <a:extLst>
                <a:ext uri="{FF2B5EF4-FFF2-40B4-BE49-F238E27FC236}">
                  <a16:creationId xmlns:a16="http://schemas.microsoft.com/office/drawing/2014/main" id="{A2C96860-D57F-8889-719A-235F4258EC3E}"/>
                </a:ext>
              </a:extLst>
            </p:cNvPr>
            <p:cNvSpPr/>
            <p:nvPr/>
          </p:nvSpPr>
          <p:spPr>
            <a:xfrm>
              <a:off x="9401448" y="1909077"/>
              <a:ext cx="246905" cy="120891"/>
            </a:xfrm>
            <a:custGeom>
              <a:avLst/>
              <a:gdLst>
                <a:gd name="connsiteX0" fmla="*/ 0 w 246905"/>
                <a:gd name="connsiteY0" fmla="*/ 20149 h 120891"/>
                <a:gd name="connsiteX1" fmla="*/ 20149 w 246905"/>
                <a:gd name="connsiteY1" fmla="*/ 0 h 120891"/>
                <a:gd name="connsiteX2" fmla="*/ 41151 w 246905"/>
                <a:gd name="connsiteY2" fmla="*/ 0 h 120891"/>
                <a:gd name="connsiteX3" fmla="*/ 41151 w 246905"/>
                <a:gd name="connsiteY3" fmla="*/ 0 h 120891"/>
                <a:gd name="connsiteX4" fmla="*/ 102877 w 246905"/>
                <a:gd name="connsiteY4" fmla="*/ 0 h 120891"/>
                <a:gd name="connsiteX5" fmla="*/ 226756 w 246905"/>
                <a:gd name="connsiteY5" fmla="*/ 0 h 120891"/>
                <a:gd name="connsiteX6" fmla="*/ 246905 w 246905"/>
                <a:gd name="connsiteY6" fmla="*/ 20149 h 120891"/>
                <a:gd name="connsiteX7" fmla="*/ 246905 w 246905"/>
                <a:gd name="connsiteY7" fmla="*/ 70520 h 120891"/>
                <a:gd name="connsiteX8" fmla="*/ 246905 w 246905"/>
                <a:gd name="connsiteY8" fmla="*/ 70520 h 120891"/>
                <a:gd name="connsiteX9" fmla="*/ 246905 w 246905"/>
                <a:gd name="connsiteY9" fmla="*/ 100743 h 120891"/>
                <a:gd name="connsiteX10" fmla="*/ 246905 w 246905"/>
                <a:gd name="connsiteY10" fmla="*/ 100742 h 120891"/>
                <a:gd name="connsiteX11" fmla="*/ 226756 w 246905"/>
                <a:gd name="connsiteY11" fmla="*/ 120891 h 120891"/>
                <a:gd name="connsiteX12" fmla="*/ 102877 w 246905"/>
                <a:gd name="connsiteY12" fmla="*/ 120891 h 120891"/>
                <a:gd name="connsiteX13" fmla="*/ 42337 w 246905"/>
                <a:gd name="connsiteY13" fmla="*/ 174172 h 120891"/>
                <a:gd name="connsiteX14" fmla="*/ 41151 w 246905"/>
                <a:gd name="connsiteY14" fmla="*/ 120891 h 120891"/>
                <a:gd name="connsiteX15" fmla="*/ 20149 w 246905"/>
                <a:gd name="connsiteY15" fmla="*/ 120891 h 120891"/>
                <a:gd name="connsiteX16" fmla="*/ 0 w 246905"/>
                <a:gd name="connsiteY16" fmla="*/ 100742 h 120891"/>
                <a:gd name="connsiteX17" fmla="*/ 0 w 246905"/>
                <a:gd name="connsiteY17" fmla="*/ 100743 h 120891"/>
                <a:gd name="connsiteX18" fmla="*/ 0 w 246905"/>
                <a:gd name="connsiteY18" fmla="*/ 70520 h 120891"/>
                <a:gd name="connsiteX19" fmla="*/ 0 w 246905"/>
                <a:gd name="connsiteY19" fmla="*/ 70520 h 120891"/>
                <a:gd name="connsiteX20" fmla="*/ 0 w 246905"/>
                <a:gd name="connsiteY20" fmla="*/ 20149 h 1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905" h="120891" extrusionOk="0">
                  <a:moveTo>
                    <a:pt x="0" y="20149"/>
                  </a:moveTo>
                  <a:cubicBezTo>
                    <a:pt x="221" y="10972"/>
                    <a:pt x="8724" y="2391"/>
                    <a:pt x="20149" y="0"/>
                  </a:cubicBezTo>
                  <a:cubicBezTo>
                    <a:pt x="25382" y="810"/>
                    <a:pt x="34927" y="-966"/>
                    <a:pt x="41151" y="0"/>
                  </a:cubicBezTo>
                  <a:lnTo>
                    <a:pt x="41151" y="0"/>
                  </a:lnTo>
                  <a:cubicBezTo>
                    <a:pt x="55830" y="-2690"/>
                    <a:pt x="72443" y="-2443"/>
                    <a:pt x="102877" y="0"/>
                  </a:cubicBezTo>
                  <a:cubicBezTo>
                    <a:pt x="146089" y="2234"/>
                    <a:pt x="196642" y="-3642"/>
                    <a:pt x="226756" y="0"/>
                  </a:cubicBezTo>
                  <a:cubicBezTo>
                    <a:pt x="239860" y="420"/>
                    <a:pt x="249229" y="9683"/>
                    <a:pt x="246905" y="20149"/>
                  </a:cubicBezTo>
                  <a:cubicBezTo>
                    <a:pt x="245483" y="42703"/>
                    <a:pt x="248701" y="48937"/>
                    <a:pt x="246905" y="70520"/>
                  </a:cubicBezTo>
                  <a:lnTo>
                    <a:pt x="246905" y="70520"/>
                  </a:lnTo>
                  <a:cubicBezTo>
                    <a:pt x="245981" y="79813"/>
                    <a:pt x="247018" y="86937"/>
                    <a:pt x="246905" y="100743"/>
                  </a:cubicBezTo>
                  <a:lnTo>
                    <a:pt x="246905" y="100742"/>
                  </a:lnTo>
                  <a:cubicBezTo>
                    <a:pt x="244853" y="110485"/>
                    <a:pt x="239468" y="120290"/>
                    <a:pt x="226756" y="120891"/>
                  </a:cubicBezTo>
                  <a:cubicBezTo>
                    <a:pt x="177149" y="116108"/>
                    <a:pt x="133291" y="122979"/>
                    <a:pt x="102877" y="120891"/>
                  </a:cubicBezTo>
                  <a:cubicBezTo>
                    <a:pt x="77932" y="138276"/>
                    <a:pt x="54081" y="162828"/>
                    <a:pt x="42337" y="174172"/>
                  </a:cubicBezTo>
                  <a:cubicBezTo>
                    <a:pt x="41937" y="159411"/>
                    <a:pt x="44064" y="138190"/>
                    <a:pt x="41151" y="120891"/>
                  </a:cubicBezTo>
                  <a:cubicBezTo>
                    <a:pt x="36208" y="121643"/>
                    <a:pt x="25298" y="120855"/>
                    <a:pt x="20149" y="120891"/>
                  </a:cubicBezTo>
                  <a:cubicBezTo>
                    <a:pt x="10403" y="118604"/>
                    <a:pt x="-677" y="113977"/>
                    <a:pt x="0" y="100742"/>
                  </a:cubicBezTo>
                  <a:lnTo>
                    <a:pt x="0" y="100743"/>
                  </a:lnTo>
                  <a:cubicBezTo>
                    <a:pt x="-620" y="90825"/>
                    <a:pt x="696" y="78317"/>
                    <a:pt x="0" y="70520"/>
                  </a:cubicBezTo>
                  <a:lnTo>
                    <a:pt x="0" y="70520"/>
                  </a:lnTo>
                  <a:cubicBezTo>
                    <a:pt x="-202" y="56953"/>
                    <a:pt x="-1034" y="37479"/>
                    <a:pt x="0" y="20149"/>
                  </a:cubicBezTo>
                  <a:close/>
                </a:path>
              </a:pathLst>
            </a:custGeom>
            <a:noFill/>
            <a:ln w="28575">
              <a:solidFill>
                <a:srgbClr val="00B050"/>
              </a:solidFill>
              <a:extLst>
                <a:ext uri="{C807C97D-BFC1-408E-A445-0C87EB9F89A2}">
                  <ask:lineSketchStyleProps xmlns:ask="http://schemas.microsoft.com/office/drawing/2018/sketchyshapes" sd="3333442129">
                    <a:prstGeom prst="wedgeRoundRectCallout">
                      <a:avLst>
                        <a:gd name="adj1" fmla="val -32853"/>
                        <a:gd name="adj2" fmla="val 94074"/>
                        <a:gd name="adj3" fmla="val 16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76" name="Bocadillo: rectángulo con esquinas redondeadas 75">
              <a:extLst>
                <a:ext uri="{FF2B5EF4-FFF2-40B4-BE49-F238E27FC236}">
                  <a16:creationId xmlns:a16="http://schemas.microsoft.com/office/drawing/2014/main" id="{34E0273E-978C-4C40-E4FE-562FC3C31940}"/>
                </a:ext>
              </a:extLst>
            </p:cNvPr>
            <p:cNvSpPr/>
            <p:nvPr/>
          </p:nvSpPr>
          <p:spPr>
            <a:xfrm>
              <a:off x="9488407" y="2127876"/>
              <a:ext cx="246905" cy="76738"/>
            </a:xfrm>
            <a:custGeom>
              <a:avLst/>
              <a:gdLst>
                <a:gd name="connsiteX0" fmla="*/ 0 w 246905"/>
                <a:gd name="connsiteY0" fmla="*/ 12790 h 76738"/>
                <a:gd name="connsiteX1" fmla="*/ 12790 w 246905"/>
                <a:gd name="connsiteY1" fmla="*/ 0 h 76738"/>
                <a:gd name="connsiteX2" fmla="*/ 144028 w 246905"/>
                <a:gd name="connsiteY2" fmla="*/ 0 h 76738"/>
                <a:gd name="connsiteX3" fmla="*/ 144028 w 246905"/>
                <a:gd name="connsiteY3" fmla="*/ 0 h 76738"/>
                <a:gd name="connsiteX4" fmla="*/ 205754 w 246905"/>
                <a:gd name="connsiteY4" fmla="*/ 0 h 76738"/>
                <a:gd name="connsiteX5" fmla="*/ 234115 w 246905"/>
                <a:gd name="connsiteY5" fmla="*/ 0 h 76738"/>
                <a:gd name="connsiteX6" fmla="*/ 246905 w 246905"/>
                <a:gd name="connsiteY6" fmla="*/ 12790 h 76738"/>
                <a:gd name="connsiteX7" fmla="*/ 246905 w 246905"/>
                <a:gd name="connsiteY7" fmla="*/ 44764 h 76738"/>
                <a:gd name="connsiteX8" fmla="*/ 246905 w 246905"/>
                <a:gd name="connsiteY8" fmla="*/ 44764 h 76738"/>
                <a:gd name="connsiteX9" fmla="*/ 246905 w 246905"/>
                <a:gd name="connsiteY9" fmla="*/ 63948 h 76738"/>
                <a:gd name="connsiteX10" fmla="*/ 246905 w 246905"/>
                <a:gd name="connsiteY10" fmla="*/ 63948 h 76738"/>
                <a:gd name="connsiteX11" fmla="*/ 234115 w 246905"/>
                <a:gd name="connsiteY11" fmla="*/ 76738 h 76738"/>
                <a:gd name="connsiteX12" fmla="*/ 205754 w 246905"/>
                <a:gd name="connsiteY12" fmla="*/ 76738 h 76738"/>
                <a:gd name="connsiteX13" fmla="*/ 200833 w 246905"/>
                <a:gd name="connsiteY13" fmla="*/ 122168 h 76738"/>
                <a:gd name="connsiteX14" fmla="*/ 144028 w 246905"/>
                <a:gd name="connsiteY14" fmla="*/ 76738 h 76738"/>
                <a:gd name="connsiteX15" fmla="*/ 12790 w 246905"/>
                <a:gd name="connsiteY15" fmla="*/ 76738 h 76738"/>
                <a:gd name="connsiteX16" fmla="*/ 0 w 246905"/>
                <a:gd name="connsiteY16" fmla="*/ 63948 h 76738"/>
                <a:gd name="connsiteX17" fmla="*/ 0 w 246905"/>
                <a:gd name="connsiteY17" fmla="*/ 63948 h 76738"/>
                <a:gd name="connsiteX18" fmla="*/ 0 w 246905"/>
                <a:gd name="connsiteY18" fmla="*/ 44764 h 76738"/>
                <a:gd name="connsiteX19" fmla="*/ 0 w 246905"/>
                <a:gd name="connsiteY19" fmla="*/ 44764 h 76738"/>
                <a:gd name="connsiteX20" fmla="*/ 0 w 246905"/>
                <a:gd name="connsiteY20" fmla="*/ 12790 h 7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905" h="76738" extrusionOk="0">
                  <a:moveTo>
                    <a:pt x="0" y="12790"/>
                  </a:moveTo>
                  <a:cubicBezTo>
                    <a:pt x="43" y="6109"/>
                    <a:pt x="5672" y="436"/>
                    <a:pt x="12790" y="0"/>
                  </a:cubicBezTo>
                  <a:cubicBezTo>
                    <a:pt x="62123" y="-2319"/>
                    <a:pt x="96473" y="3081"/>
                    <a:pt x="144028" y="0"/>
                  </a:cubicBezTo>
                  <a:lnTo>
                    <a:pt x="144028" y="0"/>
                  </a:lnTo>
                  <a:cubicBezTo>
                    <a:pt x="158707" y="-2690"/>
                    <a:pt x="175320" y="-2443"/>
                    <a:pt x="205754" y="0"/>
                  </a:cubicBezTo>
                  <a:cubicBezTo>
                    <a:pt x="214712" y="-1047"/>
                    <a:pt x="227786" y="191"/>
                    <a:pt x="234115" y="0"/>
                  </a:cubicBezTo>
                  <a:cubicBezTo>
                    <a:pt x="241881" y="149"/>
                    <a:pt x="248243" y="6107"/>
                    <a:pt x="246905" y="12790"/>
                  </a:cubicBezTo>
                  <a:cubicBezTo>
                    <a:pt x="247758" y="25400"/>
                    <a:pt x="247913" y="31286"/>
                    <a:pt x="246905" y="44764"/>
                  </a:cubicBezTo>
                  <a:lnTo>
                    <a:pt x="246905" y="44764"/>
                  </a:lnTo>
                  <a:cubicBezTo>
                    <a:pt x="247014" y="52294"/>
                    <a:pt x="247817" y="57503"/>
                    <a:pt x="246905" y="63948"/>
                  </a:cubicBezTo>
                  <a:lnTo>
                    <a:pt x="246905" y="63948"/>
                  </a:lnTo>
                  <a:cubicBezTo>
                    <a:pt x="245628" y="70150"/>
                    <a:pt x="241890" y="76468"/>
                    <a:pt x="234115" y="76738"/>
                  </a:cubicBezTo>
                  <a:cubicBezTo>
                    <a:pt x="228126" y="76523"/>
                    <a:pt x="216307" y="78019"/>
                    <a:pt x="205754" y="76738"/>
                  </a:cubicBezTo>
                  <a:cubicBezTo>
                    <a:pt x="204155" y="90313"/>
                    <a:pt x="201166" y="108983"/>
                    <a:pt x="200833" y="122168"/>
                  </a:cubicBezTo>
                  <a:cubicBezTo>
                    <a:pt x="181431" y="109817"/>
                    <a:pt x="171823" y="99213"/>
                    <a:pt x="144028" y="76738"/>
                  </a:cubicBezTo>
                  <a:cubicBezTo>
                    <a:pt x="103720" y="76360"/>
                    <a:pt x="50655" y="79450"/>
                    <a:pt x="12790" y="76738"/>
                  </a:cubicBezTo>
                  <a:cubicBezTo>
                    <a:pt x="5361" y="76535"/>
                    <a:pt x="-213" y="71004"/>
                    <a:pt x="0" y="63948"/>
                  </a:cubicBezTo>
                  <a:lnTo>
                    <a:pt x="0" y="63948"/>
                  </a:lnTo>
                  <a:cubicBezTo>
                    <a:pt x="-112" y="55260"/>
                    <a:pt x="-220" y="50706"/>
                    <a:pt x="0" y="44764"/>
                  </a:cubicBezTo>
                  <a:lnTo>
                    <a:pt x="0" y="44764"/>
                  </a:lnTo>
                  <a:cubicBezTo>
                    <a:pt x="1261" y="36140"/>
                    <a:pt x="1369" y="24860"/>
                    <a:pt x="0" y="12790"/>
                  </a:cubicBezTo>
                  <a:close/>
                </a:path>
              </a:pathLst>
            </a:custGeom>
            <a:noFill/>
            <a:ln w="28575">
              <a:solidFill>
                <a:srgbClr val="00B050"/>
              </a:solidFill>
              <a:extLst>
                <a:ext uri="{C807C97D-BFC1-408E-A445-0C87EB9F89A2}">
                  <ask:lineSketchStyleProps xmlns:ask="http://schemas.microsoft.com/office/drawing/2018/sketchyshapes" sd="3333442129">
                    <a:prstGeom prst="wedgeRoundRectCallout">
                      <a:avLst>
                        <a:gd name="adj1" fmla="val 31340"/>
                        <a:gd name="adj2" fmla="val 109202"/>
                        <a:gd name="adj3" fmla="val 16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grpSp>
      <p:grpSp>
        <p:nvGrpSpPr>
          <p:cNvPr id="87" name="Grupo 86">
            <a:extLst>
              <a:ext uri="{FF2B5EF4-FFF2-40B4-BE49-F238E27FC236}">
                <a16:creationId xmlns:a16="http://schemas.microsoft.com/office/drawing/2014/main" id="{FA9E29A9-9F30-6906-C5AC-7891297BC8C1}"/>
              </a:ext>
            </a:extLst>
          </p:cNvPr>
          <p:cNvGrpSpPr/>
          <p:nvPr/>
        </p:nvGrpSpPr>
        <p:grpSpPr>
          <a:xfrm>
            <a:off x="10428511" y="3973904"/>
            <a:ext cx="352987" cy="846688"/>
            <a:chOff x="9147447" y="4088836"/>
            <a:chExt cx="352987" cy="846688"/>
          </a:xfrm>
        </p:grpSpPr>
        <p:sp>
          <p:nvSpPr>
            <p:cNvPr id="79" name="Rectángulo: esquinas redondeadas 78">
              <a:extLst>
                <a:ext uri="{FF2B5EF4-FFF2-40B4-BE49-F238E27FC236}">
                  <a16:creationId xmlns:a16="http://schemas.microsoft.com/office/drawing/2014/main" id="{51830A0D-21F6-8ACE-940B-D8BE7A4EB79D}"/>
                </a:ext>
              </a:extLst>
            </p:cNvPr>
            <p:cNvSpPr/>
            <p:nvPr/>
          </p:nvSpPr>
          <p:spPr>
            <a:xfrm>
              <a:off x="9278890" y="4221385"/>
              <a:ext cx="90099" cy="714139"/>
            </a:xfrm>
            <a:custGeom>
              <a:avLst/>
              <a:gdLst>
                <a:gd name="connsiteX0" fmla="*/ 0 w 90099"/>
                <a:gd name="connsiteY0" fmla="*/ 15017 h 714139"/>
                <a:gd name="connsiteX1" fmla="*/ 15017 w 90099"/>
                <a:gd name="connsiteY1" fmla="*/ 0 h 714139"/>
                <a:gd name="connsiteX2" fmla="*/ 75082 w 90099"/>
                <a:gd name="connsiteY2" fmla="*/ 0 h 714139"/>
                <a:gd name="connsiteX3" fmla="*/ 90099 w 90099"/>
                <a:gd name="connsiteY3" fmla="*/ 15017 h 714139"/>
                <a:gd name="connsiteX4" fmla="*/ 90099 w 90099"/>
                <a:gd name="connsiteY4" fmla="*/ 699122 h 714139"/>
                <a:gd name="connsiteX5" fmla="*/ 75082 w 90099"/>
                <a:gd name="connsiteY5" fmla="*/ 714139 h 714139"/>
                <a:gd name="connsiteX6" fmla="*/ 15017 w 90099"/>
                <a:gd name="connsiteY6" fmla="*/ 714139 h 714139"/>
                <a:gd name="connsiteX7" fmla="*/ 0 w 90099"/>
                <a:gd name="connsiteY7" fmla="*/ 699122 h 714139"/>
                <a:gd name="connsiteX8" fmla="*/ 0 w 90099"/>
                <a:gd name="connsiteY8" fmla="*/ 15017 h 71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99" h="714139" fill="none" extrusionOk="0">
                  <a:moveTo>
                    <a:pt x="0" y="15017"/>
                  </a:moveTo>
                  <a:cubicBezTo>
                    <a:pt x="733" y="6368"/>
                    <a:pt x="6557" y="-139"/>
                    <a:pt x="15017" y="0"/>
                  </a:cubicBezTo>
                  <a:cubicBezTo>
                    <a:pt x="27150" y="-2279"/>
                    <a:pt x="51466" y="-1615"/>
                    <a:pt x="75082" y="0"/>
                  </a:cubicBezTo>
                  <a:cubicBezTo>
                    <a:pt x="83804" y="-559"/>
                    <a:pt x="90137" y="6201"/>
                    <a:pt x="90099" y="15017"/>
                  </a:cubicBezTo>
                  <a:cubicBezTo>
                    <a:pt x="107100" y="315772"/>
                    <a:pt x="92766" y="496413"/>
                    <a:pt x="90099" y="699122"/>
                  </a:cubicBezTo>
                  <a:cubicBezTo>
                    <a:pt x="89657" y="707897"/>
                    <a:pt x="81714" y="714172"/>
                    <a:pt x="75082" y="714139"/>
                  </a:cubicBezTo>
                  <a:cubicBezTo>
                    <a:pt x="61263" y="714700"/>
                    <a:pt x="37121" y="716340"/>
                    <a:pt x="15017" y="714139"/>
                  </a:cubicBezTo>
                  <a:cubicBezTo>
                    <a:pt x="6639" y="713863"/>
                    <a:pt x="231" y="707304"/>
                    <a:pt x="0" y="699122"/>
                  </a:cubicBezTo>
                  <a:cubicBezTo>
                    <a:pt x="29814" y="453565"/>
                    <a:pt x="-13359" y="168823"/>
                    <a:pt x="0" y="15017"/>
                  </a:cubicBezTo>
                  <a:close/>
                </a:path>
                <a:path w="90099" h="714139" stroke="0" extrusionOk="0">
                  <a:moveTo>
                    <a:pt x="0" y="15017"/>
                  </a:moveTo>
                  <a:cubicBezTo>
                    <a:pt x="210" y="6783"/>
                    <a:pt x="8277" y="-1328"/>
                    <a:pt x="15017" y="0"/>
                  </a:cubicBezTo>
                  <a:cubicBezTo>
                    <a:pt x="39582" y="-1065"/>
                    <a:pt x="57298" y="-1208"/>
                    <a:pt x="75082" y="0"/>
                  </a:cubicBezTo>
                  <a:cubicBezTo>
                    <a:pt x="83316" y="-324"/>
                    <a:pt x="89888" y="7326"/>
                    <a:pt x="90099" y="15017"/>
                  </a:cubicBezTo>
                  <a:cubicBezTo>
                    <a:pt x="63972" y="310478"/>
                    <a:pt x="118112" y="466651"/>
                    <a:pt x="90099" y="699122"/>
                  </a:cubicBezTo>
                  <a:cubicBezTo>
                    <a:pt x="89042" y="706618"/>
                    <a:pt x="85283" y="713362"/>
                    <a:pt x="75082" y="714139"/>
                  </a:cubicBezTo>
                  <a:cubicBezTo>
                    <a:pt x="55389" y="711483"/>
                    <a:pt x="32327" y="716489"/>
                    <a:pt x="15017" y="714139"/>
                  </a:cubicBezTo>
                  <a:cubicBezTo>
                    <a:pt x="5821" y="713651"/>
                    <a:pt x="-274" y="709348"/>
                    <a:pt x="0" y="699122"/>
                  </a:cubicBezTo>
                  <a:cubicBezTo>
                    <a:pt x="-19818" y="408124"/>
                    <a:pt x="-27395" y="292643"/>
                    <a:pt x="0" y="15017"/>
                  </a:cubicBezTo>
                  <a:close/>
                </a:path>
              </a:pathLst>
            </a:custGeom>
            <a:solidFill>
              <a:schemeClr val="bg1"/>
            </a:solidFill>
            <a:ln w="76200">
              <a:solidFill>
                <a:schemeClr val="accent1"/>
              </a:solidFill>
              <a:extLst>
                <a:ext uri="{C807C97D-BFC1-408E-A445-0C87EB9F89A2}">
                  <ask:lineSketchStyleProps xmlns:ask="http://schemas.microsoft.com/office/drawing/2018/sketchyshapes" sd="2183844373">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80" name="Elipse 79">
              <a:extLst>
                <a:ext uri="{FF2B5EF4-FFF2-40B4-BE49-F238E27FC236}">
                  <a16:creationId xmlns:a16="http://schemas.microsoft.com/office/drawing/2014/main" id="{474D1E79-C71F-F976-EBBC-FE6707DF62F3}"/>
                </a:ext>
              </a:extLst>
            </p:cNvPr>
            <p:cNvSpPr/>
            <p:nvPr/>
          </p:nvSpPr>
          <p:spPr>
            <a:xfrm>
              <a:off x="9154568" y="4088836"/>
              <a:ext cx="342000" cy="342000"/>
            </a:xfrm>
            <a:custGeom>
              <a:avLst/>
              <a:gdLst>
                <a:gd name="connsiteX0" fmla="*/ 0 w 342000"/>
                <a:gd name="connsiteY0" fmla="*/ 171000 h 342000"/>
                <a:gd name="connsiteX1" fmla="*/ 171000 w 342000"/>
                <a:gd name="connsiteY1" fmla="*/ 0 h 342000"/>
                <a:gd name="connsiteX2" fmla="*/ 342000 w 342000"/>
                <a:gd name="connsiteY2" fmla="*/ 171000 h 342000"/>
                <a:gd name="connsiteX3" fmla="*/ 171000 w 342000"/>
                <a:gd name="connsiteY3" fmla="*/ 342000 h 342000"/>
                <a:gd name="connsiteX4" fmla="*/ 0 w 342000"/>
                <a:gd name="connsiteY4" fmla="*/ 171000 h 3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 h="342000" fill="none" extrusionOk="0">
                  <a:moveTo>
                    <a:pt x="0" y="171000"/>
                  </a:moveTo>
                  <a:cubicBezTo>
                    <a:pt x="1223" y="81578"/>
                    <a:pt x="88929" y="-15973"/>
                    <a:pt x="171000" y="0"/>
                  </a:cubicBezTo>
                  <a:cubicBezTo>
                    <a:pt x="277455" y="10929"/>
                    <a:pt x="348024" y="56282"/>
                    <a:pt x="342000" y="171000"/>
                  </a:cubicBezTo>
                  <a:cubicBezTo>
                    <a:pt x="351458" y="259669"/>
                    <a:pt x="246162" y="346152"/>
                    <a:pt x="171000" y="342000"/>
                  </a:cubicBezTo>
                  <a:cubicBezTo>
                    <a:pt x="54491" y="347868"/>
                    <a:pt x="1620" y="263322"/>
                    <a:pt x="0" y="171000"/>
                  </a:cubicBezTo>
                  <a:close/>
                </a:path>
                <a:path w="342000" h="342000" stroke="0" extrusionOk="0">
                  <a:moveTo>
                    <a:pt x="0" y="171000"/>
                  </a:moveTo>
                  <a:cubicBezTo>
                    <a:pt x="-12201" y="96229"/>
                    <a:pt x="73194" y="6142"/>
                    <a:pt x="171000" y="0"/>
                  </a:cubicBezTo>
                  <a:cubicBezTo>
                    <a:pt x="279783" y="627"/>
                    <a:pt x="345993" y="67410"/>
                    <a:pt x="342000" y="171000"/>
                  </a:cubicBezTo>
                  <a:cubicBezTo>
                    <a:pt x="358595" y="279239"/>
                    <a:pt x="269645" y="339480"/>
                    <a:pt x="171000" y="342000"/>
                  </a:cubicBezTo>
                  <a:cubicBezTo>
                    <a:pt x="92796" y="351927"/>
                    <a:pt x="17914" y="258739"/>
                    <a:pt x="0" y="171000"/>
                  </a:cubicBezTo>
                  <a:close/>
                </a:path>
              </a:pathLst>
            </a:custGeom>
            <a:solidFill>
              <a:schemeClr val="bg1"/>
            </a:solidFill>
            <a:ln w="76200">
              <a:solidFill>
                <a:schemeClr val="accent1"/>
              </a:solidFill>
              <a:extLst>
                <a:ext uri="{C807C97D-BFC1-408E-A445-0C87EB9F89A2}">
                  <ask:lineSketchStyleProps xmlns:ask="http://schemas.microsoft.com/office/drawing/2018/sketchyshapes" sd="1633901526">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dirty="0"/>
            </a:p>
          </p:txBody>
        </p:sp>
        <p:sp>
          <p:nvSpPr>
            <p:cNvPr id="85" name="Elipse 84">
              <a:extLst>
                <a:ext uri="{FF2B5EF4-FFF2-40B4-BE49-F238E27FC236}">
                  <a16:creationId xmlns:a16="http://schemas.microsoft.com/office/drawing/2014/main" id="{50C98D3C-528A-3FEF-CF3A-9E86E9BD8FF2}"/>
                </a:ext>
              </a:extLst>
            </p:cNvPr>
            <p:cNvSpPr/>
            <p:nvPr/>
          </p:nvSpPr>
          <p:spPr>
            <a:xfrm>
              <a:off x="9147447" y="4109442"/>
              <a:ext cx="352987" cy="313647"/>
            </a:xfrm>
            <a:prstGeom prst="ellipse">
              <a:avLst/>
            </a:prstGeom>
            <a:noFill/>
            <a:ln w="28575">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grpSp>
      <p:sp>
        <p:nvSpPr>
          <p:cNvPr id="57" name="Cruz 56">
            <a:extLst>
              <a:ext uri="{FF2B5EF4-FFF2-40B4-BE49-F238E27FC236}">
                <a16:creationId xmlns:a16="http://schemas.microsoft.com/office/drawing/2014/main" id="{289E36DF-1663-B96C-899F-4298FC2001E4}"/>
              </a:ext>
            </a:extLst>
          </p:cNvPr>
          <p:cNvSpPr/>
          <p:nvPr/>
        </p:nvSpPr>
        <p:spPr>
          <a:xfrm>
            <a:off x="8520248" y="4353084"/>
            <a:ext cx="308815"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8" name="Cruz 87">
            <a:extLst>
              <a:ext uri="{FF2B5EF4-FFF2-40B4-BE49-F238E27FC236}">
                <a16:creationId xmlns:a16="http://schemas.microsoft.com/office/drawing/2014/main" id="{5D00F363-CEC1-DE44-F406-3E5F8BC6FC8E}"/>
              </a:ext>
            </a:extLst>
          </p:cNvPr>
          <p:cNvSpPr/>
          <p:nvPr/>
        </p:nvSpPr>
        <p:spPr>
          <a:xfrm>
            <a:off x="9232985" y="4382101"/>
            <a:ext cx="308815"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1" name="Rectángulo: esquinas superiores redondeadas 90">
            <a:extLst>
              <a:ext uri="{FF2B5EF4-FFF2-40B4-BE49-F238E27FC236}">
                <a16:creationId xmlns:a16="http://schemas.microsoft.com/office/drawing/2014/main" id="{4A96CAD9-1E67-A93E-A776-1568D42577CF}"/>
              </a:ext>
            </a:extLst>
          </p:cNvPr>
          <p:cNvSpPr/>
          <p:nvPr/>
        </p:nvSpPr>
        <p:spPr>
          <a:xfrm>
            <a:off x="7151709" y="2719291"/>
            <a:ext cx="352987" cy="200055"/>
          </a:xfrm>
          <a:solidFill>
            <a:schemeClr val="accent1">
              <a:lumMod val="7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95" name="Flecha: hacia arriba 94">
            <a:extLst>
              <a:ext uri="{FF2B5EF4-FFF2-40B4-BE49-F238E27FC236}">
                <a16:creationId xmlns:a16="http://schemas.microsoft.com/office/drawing/2014/main" id="{9636B27C-E1CC-E5E3-DEF4-57ABEE4425FC}"/>
              </a:ext>
            </a:extLst>
          </p:cNvPr>
          <p:cNvSpPr/>
          <p:nvPr/>
        </p:nvSpPr>
        <p:spPr>
          <a:xfrm>
            <a:off x="8886192" y="2649923"/>
            <a:ext cx="269625" cy="744668"/>
          </a:xfrm>
          <a:custGeom>
            <a:avLst/>
            <a:gdLst>
              <a:gd name="connsiteX0" fmla="*/ 0 w 269625"/>
              <a:gd name="connsiteY0" fmla="*/ 241409 h 744668"/>
              <a:gd name="connsiteX1" fmla="*/ 134813 w 269625"/>
              <a:gd name="connsiteY1" fmla="*/ 0 h 744668"/>
              <a:gd name="connsiteX2" fmla="*/ 269625 w 269625"/>
              <a:gd name="connsiteY2" fmla="*/ 241409 h 744668"/>
              <a:gd name="connsiteX3" fmla="*/ 202219 w 269625"/>
              <a:gd name="connsiteY3" fmla="*/ 241409 h 744668"/>
              <a:gd name="connsiteX4" fmla="*/ 202219 w 269625"/>
              <a:gd name="connsiteY4" fmla="*/ 744668 h 744668"/>
              <a:gd name="connsiteX5" fmla="*/ 67406 w 269625"/>
              <a:gd name="connsiteY5" fmla="*/ 744668 h 744668"/>
              <a:gd name="connsiteX6" fmla="*/ 67406 w 269625"/>
              <a:gd name="connsiteY6" fmla="*/ 241409 h 744668"/>
              <a:gd name="connsiteX7" fmla="*/ 0 w 269625"/>
              <a:gd name="connsiteY7" fmla="*/ 241409 h 74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625" h="744668" fill="none" extrusionOk="0">
                <a:moveTo>
                  <a:pt x="0" y="241409"/>
                </a:moveTo>
                <a:cubicBezTo>
                  <a:pt x="21496" y="147353"/>
                  <a:pt x="127099" y="70431"/>
                  <a:pt x="134813" y="0"/>
                </a:cubicBezTo>
                <a:cubicBezTo>
                  <a:pt x="226868" y="101843"/>
                  <a:pt x="190167" y="141134"/>
                  <a:pt x="269625" y="241409"/>
                </a:cubicBezTo>
                <a:cubicBezTo>
                  <a:pt x="255954" y="245700"/>
                  <a:pt x="230707" y="236799"/>
                  <a:pt x="202219" y="241409"/>
                </a:cubicBezTo>
                <a:cubicBezTo>
                  <a:pt x="258605" y="390048"/>
                  <a:pt x="158626" y="508714"/>
                  <a:pt x="202219" y="744668"/>
                </a:cubicBezTo>
                <a:cubicBezTo>
                  <a:pt x="167460" y="758030"/>
                  <a:pt x="102177" y="738317"/>
                  <a:pt x="67406" y="744668"/>
                </a:cubicBezTo>
                <a:cubicBezTo>
                  <a:pt x="53133" y="494448"/>
                  <a:pt x="125294" y="345941"/>
                  <a:pt x="67406" y="241409"/>
                </a:cubicBezTo>
                <a:cubicBezTo>
                  <a:pt x="39097" y="245230"/>
                  <a:pt x="20981" y="240671"/>
                  <a:pt x="0" y="241409"/>
                </a:cubicBezTo>
                <a:close/>
              </a:path>
              <a:path w="269625" h="744668" stroke="0" extrusionOk="0">
                <a:moveTo>
                  <a:pt x="0" y="241409"/>
                </a:moveTo>
                <a:cubicBezTo>
                  <a:pt x="22822" y="188231"/>
                  <a:pt x="91874" y="84722"/>
                  <a:pt x="134813" y="0"/>
                </a:cubicBezTo>
                <a:cubicBezTo>
                  <a:pt x="209245" y="105650"/>
                  <a:pt x="198759" y="182027"/>
                  <a:pt x="269625" y="241409"/>
                </a:cubicBezTo>
                <a:cubicBezTo>
                  <a:pt x="253311" y="242573"/>
                  <a:pt x="220471" y="240495"/>
                  <a:pt x="202219" y="241409"/>
                </a:cubicBezTo>
                <a:cubicBezTo>
                  <a:pt x="224359" y="457567"/>
                  <a:pt x="163462" y="563140"/>
                  <a:pt x="202219" y="744668"/>
                </a:cubicBezTo>
                <a:cubicBezTo>
                  <a:pt x="141580" y="752731"/>
                  <a:pt x="123054" y="742805"/>
                  <a:pt x="67406" y="744668"/>
                </a:cubicBezTo>
                <a:cubicBezTo>
                  <a:pt x="57229" y="616957"/>
                  <a:pt x="116926" y="410109"/>
                  <a:pt x="67406" y="241409"/>
                </a:cubicBezTo>
                <a:cubicBezTo>
                  <a:pt x="39406" y="244928"/>
                  <a:pt x="31675" y="238661"/>
                  <a:pt x="0" y="241409"/>
                </a:cubicBezTo>
                <a:close/>
              </a:path>
            </a:pathLst>
          </a:custGeom>
          <a:solidFill>
            <a:srgbClr val="C8398C"/>
          </a:solidFill>
          <a:ln w="12700">
            <a:solidFill>
              <a:srgbClr val="831F79"/>
            </a:solidFill>
            <a:extLst>
              <a:ext uri="{C807C97D-BFC1-408E-A445-0C87EB9F89A2}">
                <ask:lineSketchStyleProps xmlns:ask="http://schemas.microsoft.com/office/drawing/2018/sketchyshapes" sd="3251463684">
                  <a:prstGeom prst="upArrow">
                    <a:avLst>
                      <a:gd name="adj1" fmla="val 50000"/>
                      <a:gd name="adj2" fmla="val 89535"/>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6" name="Flecha: hacia arriba 95">
            <a:extLst>
              <a:ext uri="{FF2B5EF4-FFF2-40B4-BE49-F238E27FC236}">
                <a16:creationId xmlns:a16="http://schemas.microsoft.com/office/drawing/2014/main" id="{EEF9E290-DE77-F8A0-38C0-81853BDC5C57}"/>
              </a:ext>
            </a:extLst>
          </p:cNvPr>
          <p:cNvSpPr/>
          <p:nvPr/>
        </p:nvSpPr>
        <p:spPr>
          <a:xfrm rot="2001343">
            <a:off x="9569907" y="2876764"/>
            <a:ext cx="269625" cy="744668"/>
          </a:xfrm>
          <a:custGeom>
            <a:avLst/>
            <a:gdLst>
              <a:gd name="connsiteX0" fmla="*/ 0 w 269625"/>
              <a:gd name="connsiteY0" fmla="*/ 241409 h 744668"/>
              <a:gd name="connsiteX1" fmla="*/ 134813 w 269625"/>
              <a:gd name="connsiteY1" fmla="*/ 0 h 744668"/>
              <a:gd name="connsiteX2" fmla="*/ 269625 w 269625"/>
              <a:gd name="connsiteY2" fmla="*/ 241409 h 744668"/>
              <a:gd name="connsiteX3" fmla="*/ 202219 w 269625"/>
              <a:gd name="connsiteY3" fmla="*/ 241409 h 744668"/>
              <a:gd name="connsiteX4" fmla="*/ 202219 w 269625"/>
              <a:gd name="connsiteY4" fmla="*/ 744668 h 744668"/>
              <a:gd name="connsiteX5" fmla="*/ 67406 w 269625"/>
              <a:gd name="connsiteY5" fmla="*/ 744668 h 744668"/>
              <a:gd name="connsiteX6" fmla="*/ 67406 w 269625"/>
              <a:gd name="connsiteY6" fmla="*/ 241409 h 744668"/>
              <a:gd name="connsiteX7" fmla="*/ 0 w 269625"/>
              <a:gd name="connsiteY7" fmla="*/ 241409 h 74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625" h="744668" fill="none" extrusionOk="0">
                <a:moveTo>
                  <a:pt x="0" y="241409"/>
                </a:moveTo>
                <a:cubicBezTo>
                  <a:pt x="21496" y="147353"/>
                  <a:pt x="127099" y="70431"/>
                  <a:pt x="134813" y="0"/>
                </a:cubicBezTo>
                <a:cubicBezTo>
                  <a:pt x="226868" y="101843"/>
                  <a:pt x="190167" y="141134"/>
                  <a:pt x="269625" y="241409"/>
                </a:cubicBezTo>
                <a:cubicBezTo>
                  <a:pt x="255954" y="245700"/>
                  <a:pt x="230707" y="236799"/>
                  <a:pt x="202219" y="241409"/>
                </a:cubicBezTo>
                <a:cubicBezTo>
                  <a:pt x="258605" y="390048"/>
                  <a:pt x="158626" y="508714"/>
                  <a:pt x="202219" y="744668"/>
                </a:cubicBezTo>
                <a:cubicBezTo>
                  <a:pt x="167460" y="758030"/>
                  <a:pt x="102177" y="738317"/>
                  <a:pt x="67406" y="744668"/>
                </a:cubicBezTo>
                <a:cubicBezTo>
                  <a:pt x="53133" y="494448"/>
                  <a:pt x="125294" y="345941"/>
                  <a:pt x="67406" y="241409"/>
                </a:cubicBezTo>
                <a:cubicBezTo>
                  <a:pt x="39097" y="245230"/>
                  <a:pt x="20981" y="240671"/>
                  <a:pt x="0" y="241409"/>
                </a:cubicBezTo>
                <a:close/>
              </a:path>
              <a:path w="269625" h="744668" stroke="0" extrusionOk="0">
                <a:moveTo>
                  <a:pt x="0" y="241409"/>
                </a:moveTo>
                <a:cubicBezTo>
                  <a:pt x="22822" y="188231"/>
                  <a:pt x="91874" y="84722"/>
                  <a:pt x="134813" y="0"/>
                </a:cubicBezTo>
                <a:cubicBezTo>
                  <a:pt x="209245" y="105650"/>
                  <a:pt x="198759" y="182027"/>
                  <a:pt x="269625" y="241409"/>
                </a:cubicBezTo>
                <a:cubicBezTo>
                  <a:pt x="253311" y="242573"/>
                  <a:pt x="220471" y="240495"/>
                  <a:pt x="202219" y="241409"/>
                </a:cubicBezTo>
                <a:cubicBezTo>
                  <a:pt x="224359" y="457567"/>
                  <a:pt x="163462" y="563140"/>
                  <a:pt x="202219" y="744668"/>
                </a:cubicBezTo>
                <a:cubicBezTo>
                  <a:pt x="141580" y="752731"/>
                  <a:pt x="123054" y="742805"/>
                  <a:pt x="67406" y="744668"/>
                </a:cubicBezTo>
                <a:cubicBezTo>
                  <a:pt x="57229" y="616957"/>
                  <a:pt x="116926" y="410109"/>
                  <a:pt x="67406" y="241409"/>
                </a:cubicBezTo>
                <a:cubicBezTo>
                  <a:pt x="39406" y="244928"/>
                  <a:pt x="31675" y="238661"/>
                  <a:pt x="0" y="241409"/>
                </a:cubicBezTo>
                <a:close/>
              </a:path>
            </a:pathLst>
          </a:custGeom>
          <a:solidFill>
            <a:srgbClr val="C8398C"/>
          </a:solidFill>
          <a:ln w="12700">
            <a:solidFill>
              <a:srgbClr val="831F79"/>
            </a:solidFill>
            <a:extLst>
              <a:ext uri="{C807C97D-BFC1-408E-A445-0C87EB9F89A2}">
                <ask:lineSketchStyleProps xmlns:ask="http://schemas.microsoft.com/office/drawing/2018/sketchyshapes" sd="3251463684">
                  <a:prstGeom prst="upArrow">
                    <a:avLst>
                      <a:gd name="adj1" fmla="val 50000"/>
                      <a:gd name="adj2" fmla="val 89535"/>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12" name="Gráfico 111" descr="Cerebro con relleno sólido">
            <a:extLst>
              <a:ext uri="{FF2B5EF4-FFF2-40B4-BE49-F238E27FC236}">
                <a16:creationId xmlns:a16="http://schemas.microsoft.com/office/drawing/2014/main" id="{B22888C4-29E0-FA76-B54F-001CA8F4DB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66526" y="1824387"/>
            <a:ext cx="914400" cy="914400"/>
          </a:xfrm>
          <a:prstGeom prst="rect">
            <a:avLst/>
          </a:prstGeom>
        </p:spPr>
      </p:pic>
      <p:pic>
        <p:nvPicPr>
          <p:cNvPr id="110" name="Gráfico 109" descr="Culturista con relleno sólido">
            <a:extLst>
              <a:ext uri="{FF2B5EF4-FFF2-40B4-BE49-F238E27FC236}">
                <a16:creationId xmlns:a16="http://schemas.microsoft.com/office/drawing/2014/main" id="{CC64BD6C-B5FA-F07C-C0C4-042CCFFB00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74529" y="2247630"/>
            <a:ext cx="914400" cy="914400"/>
          </a:xfrm>
          <a:prstGeom prst="rect">
            <a:avLst/>
          </a:prstGeom>
        </p:spPr>
      </p:pic>
      <p:grpSp>
        <p:nvGrpSpPr>
          <p:cNvPr id="18" name="Group 17">
            <a:extLst>
              <a:ext uri="{FF2B5EF4-FFF2-40B4-BE49-F238E27FC236}">
                <a16:creationId xmlns:a16="http://schemas.microsoft.com/office/drawing/2014/main" id="{700E2234-4A0C-47E1-8CD2-351197AFC173}"/>
              </a:ext>
            </a:extLst>
          </p:cNvPr>
          <p:cNvGrpSpPr/>
          <p:nvPr/>
        </p:nvGrpSpPr>
        <p:grpSpPr>
          <a:xfrm>
            <a:off x="6496516" y="3576785"/>
            <a:ext cx="1319500" cy="1401491"/>
            <a:chOff x="6666924" y="4744124"/>
            <a:chExt cx="1319500" cy="1401491"/>
          </a:xfrm>
        </p:grpSpPr>
        <p:pic>
          <p:nvPicPr>
            <p:cNvPr id="114" name="Gráfico 113" descr="Portátil con relleno sólido">
              <a:extLst>
                <a:ext uri="{FF2B5EF4-FFF2-40B4-BE49-F238E27FC236}">
                  <a16:creationId xmlns:a16="http://schemas.microsoft.com/office/drawing/2014/main" id="{F7BA18CE-A9F0-C26B-4685-BCBA6AA3E8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6983" y="5376174"/>
              <a:ext cx="769441" cy="769441"/>
            </a:xfrm>
            <a:prstGeom prst="rect">
              <a:avLst/>
            </a:prstGeom>
          </p:spPr>
        </p:pic>
        <p:pic>
          <p:nvPicPr>
            <p:cNvPr id="116" name="Gráfico 115" descr="Monitor con relleno sólido">
              <a:extLst>
                <a:ext uri="{FF2B5EF4-FFF2-40B4-BE49-F238E27FC236}">
                  <a16:creationId xmlns:a16="http://schemas.microsoft.com/office/drawing/2014/main" id="{5659D20C-942C-1895-1D11-E832722AB4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88116" y="4744124"/>
              <a:ext cx="769441" cy="769441"/>
            </a:xfrm>
            <a:prstGeom prst="rect">
              <a:avLst/>
            </a:prstGeom>
          </p:spPr>
        </p:pic>
        <p:pic>
          <p:nvPicPr>
            <p:cNvPr id="118" name="Gráfico 117" descr="Smartphone con relleno sólido">
              <a:extLst>
                <a:ext uri="{FF2B5EF4-FFF2-40B4-BE49-F238E27FC236}">
                  <a16:creationId xmlns:a16="http://schemas.microsoft.com/office/drawing/2014/main" id="{5F63B849-8F08-958C-66A1-7F4625DD3E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9912350">
              <a:off x="6666924" y="5354391"/>
              <a:ext cx="534949" cy="534949"/>
            </a:xfrm>
            <a:prstGeom prst="rect">
              <a:avLst/>
            </a:prstGeom>
          </p:spPr>
        </p:pic>
      </p:grpSp>
      <p:sp>
        <p:nvSpPr>
          <p:cNvPr id="4" name="Rectángulo: esquinas superiores redondeadas 3">
            <a:extLst>
              <a:ext uri="{FF2B5EF4-FFF2-40B4-BE49-F238E27FC236}">
                <a16:creationId xmlns:a16="http://schemas.microsoft.com/office/drawing/2014/main" id="{4F2CD074-5314-98D8-23FA-031641B35734}"/>
              </a:ext>
            </a:extLst>
          </p:cNvPr>
          <p:cNvSpPr/>
          <p:nvPr/>
        </p:nvSpPr>
        <p:spPr>
          <a:xfrm>
            <a:off x="7151709" y="2733767"/>
            <a:ext cx="359770" cy="235177"/>
          </a:xfrm>
          <a:solidFill>
            <a:schemeClr val="accent1">
              <a:lumMod val="7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pic>
        <p:nvPicPr>
          <p:cNvPr id="10" name="Gráfico 9" descr="Conexiones con relleno sólido">
            <a:extLst>
              <a:ext uri="{FF2B5EF4-FFF2-40B4-BE49-F238E27FC236}">
                <a16:creationId xmlns:a16="http://schemas.microsoft.com/office/drawing/2014/main" id="{A3561822-D40E-C9E1-64BD-F4B235AE6C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8481114" y="1641585"/>
            <a:ext cx="1124479" cy="1124479"/>
          </a:xfrm>
          <a:prstGeom prst="rect">
            <a:avLst/>
          </a:prstGeom>
        </p:spPr>
      </p:pic>
      <p:pic>
        <p:nvPicPr>
          <p:cNvPr id="14" name="Gráfico 13" descr="Maestro con relleno sólido">
            <a:extLst>
              <a:ext uri="{FF2B5EF4-FFF2-40B4-BE49-F238E27FC236}">
                <a16:creationId xmlns:a16="http://schemas.microsoft.com/office/drawing/2014/main" id="{E3F72BA2-8064-8015-4376-AA400874C59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04371" y="1891108"/>
            <a:ext cx="1250841" cy="1250841"/>
          </a:xfrm>
          <a:prstGeom prst="rect">
            <a:avLst/>
          </a:prstGeom>
        </p:spPr>
      </p:pic>
      <p:sp>
        <p:nvSpPr>
          <p:cNvPr id="15" name="Signo más 14">
            <a:extLst>
              <a:ext uri="{FF2B5EF4-FFF2-40B4-BE49-F238E27FC236}">
                <a16:creationId xmlns:a16="http://schemas.microsoft.com/office/drawing/2014/main" id="{45573FDB-181E-59F3-BE30-80CC701E58EE}"/>
              </a:ext>
            </a:extLst>
          </p:cNvPr>
          <p:cNvSpPr/>
          <p:nvPr/>
        </p:nvSpPr>
        <p:spPr>
          <a:xfrm>
            <a:off x="8520248" y="4349443"/>
            <a:ext cx="325866" cy="341103"/>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 name="Signo más 15">
            <a:extLst>
              <a:ext uri="{FF2B5EF4-FFF2-40B4-BE49-F238E27FC236}">
                <a16:creationId xmlns:a16="http://schemas.microsoft.com/office/drawing/2014/main" id="{F48A52F6-D08A-229A-18E7-CAF4D10F6B3F}"/>
              </a:ext>
            </a:extLst>
          </p:cNvPr>
          <p:cNvSpPr/>
          <p:nvPr/>
        </p:nvSpPr>
        <p:spPr>
          <a:xfrm>
            <a:off x="9206994" y="4382101"/>
            <a:ext cx="325866" cy="341103"/>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 name="Rectángulo 8">
            <a:extLst>
              <a:ext uri="{FF2B5EF4-FFF2-40B4-BE49-F238E27FC236}">
                <a16:creationId xmlns:a16="http://schemas.microsoft.com/office/drawing/2014/main" id="{D47CDCEC-3FCC-8688-208A-3EF34DBA5BDF}"/>
              </a:ext>
            </a:extLst>
          </p:cNvPr>
          <p:cNvSpPr/>
          <p:nvPr/>
        </p:nvSpPr>
        <p:spPr>
          <a:xfrm>
            <a:off x="8578052" y="4317005"/>
            <a:ext cx="81078"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1" name="Rectángulo 10">
            <a:extLst>
              <a:ext uri="{FF2B5EF4-FFF2-40B4-BE49-F238E27FC236}">
                <a16:creationId xmlns:a16="http://schemas.microsoft.com/office/drawing/2014/main" id="{B13F9C7F-43F9-B5CD-C3C5-BFF77ACCAA18}"/>
              </a:ext>
            </a:extLst>
          </p:cNvPr>
          <p:cNvSpPr/>
          <p:nvPr/>
        </p:nvSpPr>
        <p:spPr>
          <a:xfrm rot="5400000">
            <a:off x="8578052" y="4317005"/>
            <a:ext cx="81078"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 name="Rectángulo 12">
            <a:extLst>
              <a:ext uri="{FF2B5EF4-FFF2-40B4-BE49-F238E27FC236}">
                <a16:creationId xmlns:a16="http://schemas.microsoft.com/office/drawing/2014/main" id="{8D318C2F-873C-E13B-8D1E-1C703159C22B}"/>
              </a:ext>
            </a:extLst>
          </p:cNvPr>
          <p:cNvSpPr/>
          <p:nvPr/>
        </p:nvSpPr>
        <p:spPr>
          <a:xfrm>
            <a:off x="9415987" y="4312174"/>
            <a:ext cx="81078"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 name="Rectángulo 16">
            <a:extLst>
              <a:ext uri="{FF2B5EF4-FFF2-40B4-BE49-F238E27FC236}">
                <a16:creationId xmlns:a16="http://schemas.microsoft.com/office/drawing/2014/main" id="{EBB08CFC-4B8C-F0F7-A5DA-F1358849AEAB}"/>
              </a:ext>
            </a:extLst>
          </p:cNvPr>
          <p:cNvSpPr/>
          <p:nvPr/>
        </p:nvSpPr>
        <p:spPr>
          <a:xfrm rot="5400000">
            <a:off x="9415987" y="4312174"/>
            <a:ext cx="81078"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cxnSp>
        <p:nvCxnSpPr>
          <p:cNvPr id="20" name="Connector: Curved 19">
            <a:extLst>
              <a:ext uri="{FF2B5EF4-FFF2-40B4-BE49-F238E27FC236}">
                <a16:creationId xmlns:a16="http://schemas.microsoft.com/office/drawing/2014/main" id="{5E7541FA-5FA7-4FFF-B749-D4DE963C7B99}"/>
              </a:ext>
            </a:extLst>
          </p:cNvPr>
          <p:cNvCxnSpPr>
            <a:cxnSpLocks/>
          </p:cNvCxnSpPr>
          <p:nvPr/>
        </p:nvCxnSpPr>
        <p:spPr>
          <a:xfrm rot="10800000">
            <a:off x="6138331" y="3106501"/>
            <a:ext cx="721391" cy="434824"/>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AA64CED7-83BF-41CF-9F20-F43F4E7C41DB}"/>
              </a:ext>
            </a:extLst>
          </p:cNvPr>
          <p:cNvSpPr txBox="1"/>
          <p:nvPr/>
        </p:nvSpPr>
        <p:spPr>
          <a:xfrm>
            <a:off x="9369927" y="470115"/>
            <a:ext cx="1623237" cy="646331"/>
          </a:xfrm>
          <a:prstGeom prst="rect">
            <a:avLst/>
          </a:prstGeom>
          <a:noFill/>
          <a:ln w="28575">
            <a:solidFill>
              <a:schemeClr val="tx1"/>
            </a:solidFill>
          </a:ln>
        </p:spPr>
        <p:txBody>
          <a:bodyPr wrap="square" rtlCol="0">
            <a:spAutoFit/>
          </a:bodyPr>
          <a:lstStyle/>
          <a:p>
            <a:pPr algn="ctr"/>
            <a:r>
              <a:rPr lang="es-ES" sz="3600" b="1" dirty="0"/>
              <a:t>TRL 2 </a:t>
            </a:r>
            <a:endParaRPr lang="de-DE" sz="3600" b="1" dirty="0"/>
          </a:p>
        </p:txBody>
      </p:sp>
    </p:spTree>
    <p:extLst>
      <p:ext uri="{BB962C8B-B14F-4D97-AF65-F5344CB8AC3E}">
        <p14:creationId xmlns:p14="http://schemas.microsoft.com/office/powerpoint/2010/main" val="4186904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D28DC95-4BA8-43DE-A4E9-85273E2D29B2}"/>
              </a:ext>
            </a:extLst>
          </p:cNvPr>
          <p:cNvGrpSpPr/>
          <p:nvPr/>
        </p:nvGrpSpPr>
        <p:grpSpPr>
          <a:xfrm>
            <a:off x="886968" y="379813"/>
            <a:ext cx="7796213" cy="902447"/>
            <a:chOff x="2708239" y="550377"/>
            <a:chExt cx="7796213" cy="902447"/>
          </a:xfrm>
        </p:grpSpPr>
        <p:pic>
          <p:nvPicPr>
            <p:cNvPr id="3" name="Picture 2">
              <a:extLst>
                <a:ext uri="{FF2B5EF4-FFF2-40B4-BE49-F238E27FC236}">
                  <a16:creationId xmlns:a16="http://schemas.microsoft.com/office/drawing/2014/main" id="{134496D8-E877-4B9D-BC67-EFE7A246591E}"/>
                </a:ext>
              </a:extLst>
            </p:cNvPr>
            <p:cNvPicPr>
              <a:picLocks noChangeAspect="1"/>
            </p:cNvPicPr>
            <p:nvPr/>
          </p:nvPicPr>
          <p:blipFill>
            <a:blip r:embed="rId3"/>
            <a:stretch>
              <a:fillRect/>
            </a:stretch>
          </p:blipFill>
          <p:spPr>
            <a:xfrm>
              <a:off x="5790540" y="550377"/>
              <a:ext cx="4713912" cy="902447"/>
            </a:xfrm>
            <a:prstGeom prst="rect">
              <a:avLst/>
            </a:prstGeom>
          </p:spPr>
        </p:pic>
        <p:sp>
          <p:nvSpPr>
            <p:cNvPr id="5" name="TextBox 4">
              <a:extLst>
                <a:ext uri="{FF2B5EF4-FFF2-40B4-BE49-F238E27FC236}">
                  <a16:creationId xmlns:a16="http://schemas.microsoft.com/office/drawing/2014/main" id="{F2C0D605-5C1A-4A0B-84A6-5E5DDFFF9CDF}"/>
                </a:ext>
              </a:extLst>
            </p:cNvPr>
            <p:cNvSpPr txBox="1"/>
            <p:nvPr/>
          </p:nvSpPr>
          <p:spPr>
            <a:xfrm>
              <a:off x="2708239" y="691708"/>
              <a:ext cx="3287111" cy="707886"/>
            </a:xfrm>
            <a:prstGeom prst="rect">
              <a:avLst/>
            </a:prstGeom>
            <a:noFill/>
          </p:spPr>
          <p:txBody>
            <a:bodyPr wrap="square" rtlCol="0">
              <a:spAutoFit/>
            </a:bodyPr>
            <a:lstStyle/>
            <a:p>
              <a:r>
                <a:rPr lang="es-ES" sz="4000" b="1" dirty="0"/>
                <a:t>ECOSISTEMA</a:t>
              </a:r>
              <a:endParaRPr lang="de-DE" sz="4000" b="1" dirty="0"/>
            </a:p>
          </p:txBody>
        </p:sp>
      </p:grpSp>
      <p:grpSp>
        <p:nvGrpSpPr>
          <p:cNvPr id="8" name="Group 7">
            <a:extLst>
              <a:ext uri="{FF2B5EF4-FFF2-40B4-BE49-F238E27FC236}">
                <a16:creationId xmlns:a16="http://schemas.microsoft.com/office/drawing/2014/main" id="{51706A17-9D8A-4F0F-A98A-0A599D61E296}"/>
              </a:ext>
            </a:extLst>
          </p:cNvPr>
          <p:cNvGrpSpPr/>
          <p:nvPr/>
        </p:nvGrpSpPr>
        <p:grpSpPr>
          <a:xfrm>
            <a:off x="516696" y="1775611"/>
            <a:ext cx="5692717" cy="3306778"/>
            <a:chOff x="835673" y="1641585"/>
            <a:chExt cx="10045253" cy="4169665"/>
          </a:xfrm>
        </p:grpSpPr>
        <p:pic>
          <p:nvPicPr>
            <p:cNvPr id="2" name="Picture 1">
              <a:extLst>
                <a:ext uri="{FF2B5EF4-FFF2-40B4-BE49-F238E27FC236}">
                  <a16:creationId xmlns:a16="http://schemas.microsoft.com/office/drawing/2014/main" id="{6D49080C-5E31-40F0-BAE6-D6D4A5442BED}"/>
                </a:ext>
              </a:extLst>
            </p:cNvPr>
            <p:cNvPicPr>
              <a:picLocks noChangeAspect="1"/>
            </p:cNvPicPr>
            <p:nvPr/>
          </p:nvPicPr>
          <p:blipFill>
            <a:blip r:embed="rId4"/>
            <a:stretch>
              <a:fillRect/>
            </a:stretch>
          </p:blipFill>
          <p:spPr>
            <a:xfrm>
              <a:off x="1591613" y="2204614"/>
              <a:ext cx="4424616" cy="2478604"/>
            </a:xfrm>
            <a:custGeom>
              <a:avLst/>
              <a:gdLst>
                <a:gd name="connsiteX0" fmla="*/ 0 w 4424616"/>
                <a:gd name="connsiteY0" fmla="*/ 0 h 2478604"/>
                <a:gd name="connsiteX1" fmla="*/ 676334 w 4424616"/>
                <a:gd name="connsiteY1" fmla="*/ 0 h 2478604"/>
                <a:gd name="connsiteX2" fmla="*/ 1264176 w 4424616"/>
                <a:gd name="connsiteY2" fmla="*/ 0 h 2478604"/>
                <a:gd name="connsiteX3" fmla="*/ 1896264 w 4424616"/>
                <a:gd name="connsiteY3" fmla="*/ 0 h 2478604"/>
                <a:gd name="connsiteX4" fmla="*/ 2616844 w 4424616"/>
                <a:gd name="connsiteY4" fmla="*/ 0 h 2478604"/>
                <a:gd name="connsiteX5" fmla="*/ 3293178 w 4424616"/>
                <a:gd name="connsiteY5" fmla="*/ 0 h 2478604"/>
                <a:gd name="connsiteX6" fmla="*/ 3881020 w 4424616"/>
                <a:gd name="connsiteY6" fmla="*/ 0 h 2478604"/>
                <a:gd name="connsiteX7" fmla="*/ 4424616 w 4424616"/>
                <a:gd name="connsiteY7" fmla="*/ 0 h 2478604"/>
                <a:gd name="connsiteX8" fmla="*/ 4424616 w 4424616"/>
                <a:gd name="connsiteY8" fmla="*/ 545293 h 2478604"/>
                <a:gd name="connsiteX9" fmla="*/ 4424616 w 4424616"/>
                <a:gd name="connsiteY9" fmla="*/ 1090586 h 2478604"/>
                <a:gd name="connsiteX10" fmla="*/ 4424616 w 4424616"/>
                <a:gd name="connsiteY10" fmla="*/ 1710237 h 2478604"/>
                <a:gd name="connsiteX11" fmla="*/ 4424616 w 4424616"/>
                <a:gd name="connsiteY11" fmla="*/ 2478604 h 2478604"/>
                <a:gd name="connsiteX12" fmla="*/ 3881020 w 4424616"/>
                <a:gd name="connsiteY12" fmla="*/ 2478604 h 2478604"/>
                <a:gd name="connsiteX13" fmla="*/ 3337425 w 4424616"/>
                <a:gd name="connsiteY13" fmla="*/ 2478604 h 2478604"/>
                <a:gd name="connsiteX14" fmla="*/ 2616844 w 4424616"/>
                <a:gd name="connsiteY14" fmla="*/ 2478604 h 2478604"/>
                <a:gd name="connsiteX15" fmla="*/ 1896264 w 4424616"/>
                <a:gd name="connsiteY15" fmla="*/ 2478604 h 2478604"/>
                <a:gd name="connsiteX16" fmla="*/ 1219930 w 4424616"/>
                <a:gd name="connsiteY16" fmla="*/ 2478604 h 2478604"/>
                <a:gd name="connsiteX17" fmla="*/ 543596 w 4424616"/>
                <a:gd name="connsiteY17" fmla="*/ 2478604 h 2478604"/>
                <a:gd name="connsiteX18" fmla="*/ 0 w 4424616"/>
                <a:gd name="connsiteY18" fmla="*/ 2478604 h 2478604"/>
                <a:gd name="connsiteX19" fmla="*/ 0 w 4424616"/>
                <a:gd name="connsiteY19" fmla="*/ 1834167 h 2478604"/>
                <a:gd name="connsiteX20" fmla="*/ 0 w 4424616"/>
                <a:gd name="connsiteY20" fmla="*/ 1264088 h 2478604"/>
                <a:gd name="connsiteX21" fmla="*/ 0 w 4424616"/>
                <a:gd name="connsiteY21" fmla="*/ 669223 h 2478604"/>
                <a:gd name="connsiteX22" fmla="*/ 0 w 4424616"/>
                <a:gd name="connsiteY22" fmla="*/ 0 h 2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4616" h="2478604" fill="none" extrusionOk="0">
                  <a:moveTo>
                    <a:pt x="0" y="0"/>
                  </a:moveTo>
                  <a:cubicBezTo>
                    <a:pt x="211217" y="4047"/>
                    <a:pt x="431129" y="6522"/>
                    <a:pt x="676334" y="0"/>
                  </a:cubicBezTo>
                  <a:cubicBezTo>
                    <a:pt x="921539" y="-6522"/>
                    <a:pt x="1132924" y="-13853"/>
                    <a:pt x="1264176" y="0"/>
                  </a:cubicBezTo>
                  <a:cubicBezTo>
                    <a:pt x="1395428" y="13853"/>
                    <a:pt x="1645547" y="5962"/>
                    <a:pt x="1896264" y="0"/>
                  </a:cubicBezTo>
                  <a:cubicBezTo>
                    <a:pt x="2146981" y="-5962"/>
                    <a:pt x="2359717" y="2428"/>
                    <a:pt x="2616844" y="0"/>
                  </a:cubicBezTo>
                  <a:cubicBezTo>
                    <a:pt x="2873971" y="-2428"/>
                    <a:pt x="3127522" y="25104"/>
                    <a:pt x="3293178" y="0"/>
                  </a:cubicBezTo>
                  <a:cubicBezTo>
                    <a:pt x="3458834" y="-25104"/>
                    <a:pt x="3588022" y="-22080"/>
                    <a:pt x="3881020" y="0"/>
                  </a:cubicBezTo>
                  <a:cubicBezTo>
                    <a:pt x="4174018" y="22080"/>
                    <a:pt x="4184986" y="-14257"/>
                    <a:pt x="4424616" y="0"/>
                  </a:cubicBezTo>
                  <a:cubicBezTo>
                    <a:pt x="4447484" y="170550"/>
                    <a:pt x="4428816" y="304288"/>
                    <a:pt x="4424616" y="545293"/>
                  </a:cubicBezTo>
                  <a:cubicBezTo>
                    <a:pt x="4420416" y="786298"/>
                    <a:pt x="4402259" y="868629"/>
                    <a:pt x="4424616" y="1090586"/>
                  </a:cubicBezTo>
                  <a:cubicBezTo>
                    <a:pt x="4446973" y="1312543"/>
                    <a:pt x="4448714" y="1522590"/>
                    <a:pt x="4424616" y="1710237"/>
                  </a:cubicBezTo>
                  <a:cubicBezTo>
                    <a:pt x="4400518" y="1897884"/>
                    <a:pt x="4432771" y="2218773"/>
                    <a:pt x="4424616" y="2478604"/>
                  </a:cubicBezTo>
                  <a:cubicBezTo>
                    <a:pt x="4283432" y="2480086"/>
                    <a:pt x="4135351" y="2491343"/>
                    <a:pt x="3881020" y="2478604"/>
                  </a:cubicBezTo>
                  <a:cubicBezTo>
                    <a:pt x="3626689" y="2465865"/>
                    <a:pt x="3463779" y="2479341"/>
                    <a:pt x="3337425" y="2478604"/>
                  </a:cubicBezTo>
                  <a:cubicBezTo>
                    <a:pt x="3211071" y="2477867"/>
                    <a:pt x="2775529" y="2474568"/>
                    <a:pt x="2616844" y="2478604"/>
                  </a:cubicBezTo>
                  <a:cubicBezTo>
                    <a:pt x="2458159" y="2482640"/>
                    <a:pt x="2079343" y="2501520"/>
                    <a:pt x="1896264" y="2478604"/>
                  </a:cubicBezTo>
                  <a:cubicBezTo>
                    <a:pt x="1713185" y="2455688"/>
                    <a:pt x="1360703" y="2496090"/>
                    <a:pt x="1219930" y="2478604"/>
                  </a:cubicBezTo>
                  <a:cubicBezTo>
                    <a:pt x="1079157" y="2461118"/>
                    <a:pt x="804009" y="2459992"/>
                    <a:pt x="543596" y="2478604"/>
                  </a:cubicBezTo>
                  <a:cubicBezTo>
                    <a:pt x="283183" y="2497216"/>
                    <a:pt x="133992" y="2467537"/>
                    <a:pt x="0" y="2478604"/>
                  </a:cubicBezTo>
                  <a:cubicBezTo>
                    <a:pt x="18965" y="2160340"/>
                    <a:pt x="14456" y="2012752"/>
                    <a:pt x="0" y="1834167"/>
                  </a:cubicBezTo>
                  <a:cubicBezTo>
                    <a:pt x="-14456" y="1655582"/>
                    <a:pt x="16006" y="1464624"/>
                    <a:pt x="0" y="1264088"/>
                  </a:cubicBezTo>
                  <a:cubicBezTo>
                    <a:pt x="-16006" y="1063552"/>
                    <a:pt x="28270" y="829940"/>
                    <a:pt x="0" y="669223"/>
                  </a:cubicBezTo>
                  <a:cubicBezTo>
                    <a:pt x="-28270" y="508507"/>
                    <a:pt x="-14877" y="317557"/>
                    <a:pt x="0" y="0"/>
                  </a:cubicBezTo>
                  <a:close/>
                </a:path>
                <a:path w="4424616" h="2478604" stroke="0" extrusionOk="0">
                  <a:moveTo>
                    <a:pt x="0" y="0"/>
                  </a:moveTo>
                  <a:cubicBezTo>
                    <a:pt x="192949" y="23678"/>
                    <a:pt x="531909" y="-13221"/>
                    <a:pt x="676334" y="0"/>
                  </a:cubicBezTo>
                  <a:cubicBezTo>
                    <a:pt x="820759" y="13221"/>
                    <a:pt x="955656" y="19"/>
                    <a:pt x="1219930" y="0"/>
                  </a:cubicBezTo>
                  <a:cubicBezTo>
                    <a:pt x="1484204" y="-19"/>
                    <a:pt x="1581303" y="-24094"/>
                    <a:pt x="1896264" y="0"/>
                  </a:cubicBezTo>
                  <a:cubicBezTo>
                    <a:pt x="2211225" y="24094"/>
                    <a:pt x="2423448" y="-12926"/>
                    <a:pt x="2616844" y="0"/>
                  </a:cubicBezTo>
                  <a:cubicBezTo>
                    <a:pt x="2810240" y="12926"/>
                    <a:pt x="3027760" y="-26210"/>
                    <a:pt x="3293178" y="0"/>
                  </a:cubicBezTo>
                  <a:cubicBezTo>
                    <a:pt x="3558596" y="26210"/>
                    <a:pt x="4076244" y="49741"/>
                    <a:pt x="4424616" y="0"/>
                  </a:cubicBezTo>
                  <a:cubicBezTo>
                    <a:pt x="4417780" y="130608"/>
                    <a:pt x="4423657" y="451774"/>
                    <a:pt x="4424616" y="570079"/>
                  </a:cubicBezTo>
                  <a:cubicBezTo>
                    <a:pt x="4425575" y="688384"/>
                    <a:pt x="4397968" y="1008596"/>
                    <a:pt x="4424616" y="1214516"/>
                  </a:cubicBezTo>
                  <a:cubicBezTo>
                    <a:pt x="4451264" y="1420436"/>
                    <a:pt x="4422397" y="1690121"/>
                    <a:pt x="4424616" y="1883739"/>
                  </a:cubicBezTo>
                  <a:cubicBezTo>
                    <a:pt x="4426835" y="2077357"/>
                    <a:pt x="4429531" y="2201662"/>
                    <a:pt x="4424616" y="2478604"/>
                  </a:cubicBezTo>
                  <a:cubicBezTo>
                    <a:pt x="4186582" y="2463254"/>
                    <a:pt x="4173525" y="2483861"/>
                    <a:pt x="3925266" y="2478604"/>
                  </a:cubicBezTo>
                  <a:cubicBezTo>
                    <a:pt x="3677007" y="2473348"/>
                    <a:pt x="3611099" y="2462382"/>
                    <a:pt x="3337425" y="2478604"/>
                  </a:cubicBezTo>
                  <a:cubicBezTo>
                    <a:pt x="3063751" y="2494826"/>
                    <a:pt x="2841866" y="2490296"/>
                    <a:pt x="2661090" y="2478604"/>
                  </a:cubicBezTo>
                  <a:cubicBezTo>
                    <a:pt x="2480315" y="2466912"/>
                    <a:pt x="2177833" y="2483675"/>
                    <a:pt x="2029002" y="2478604"/>
                  </a:cubicBezTo>
                  <a:cubicBezTo>
                    <a:pt x="1880171" y="2473533"/>
                    <a:pt x="1630647" y="2505534"/>
                    <a:pt x="1485407" y="2478604"/>
                  </a:cubicBezTo>
                  <a:cubicBezTo>
                    <a:pt x="1340168" y="2451674"/>
                    <a:pt x="1029333" y="2487243"/>
                    <a:pt x="809073" y="2478604"/>
                  </a:cubicBezTo>
                  <a:cubicBezTo>
                    <a:pt x="588813" y="2469965"/>
                    <a:pt x="244391" y="2442834"/>
                    <a:pt x="0" y="2478604"/>
                  </a:cubicBezTo>
                  <a:cubicBezTo>
                    <a:pt x="13467" y="2290735"/>
                    <a:pt x="19956" y="2029638"/>
                    <a:pt x="0" y="1883739"/>
                  </a:cubicBezTo>
                  <a:cubicBezTo>
                    <a:pt x="-19956" y="1737841"/>
                    <a:pt x="-4710" y="1476773"/>
                    <a:pt x="0" y="1239302"/>
                  </a:cubicBezTo>
                  <a:cubicBezTo>
                    <a:pt x="4710" y="1001831"/>
                    <a:pt x="11320" y="881012"/>
                    <a:pt x="0" y="570079"/>
                  </a:cubicBezTo>
                  <a:cubicBezTo>
                    <a:pt x="-11320" y="259146"/>
                    <a:pt x="4675" y="251094"/>
                    <a:pt x="0" y="0"/>
                  </a:cubicBezTo>
                  <a:close/>
                </a:path>
              </a:pathLst>
            </a:custGeom>
            <a:ln w="28575">
              <a:solidFill>
                <a:schemeClr val="tx1"/>
              </a:solidFill>
              <a:extLst>
                <a:ext uri="{C807C97D-BFC1-408E-A445-0C87EB9F89A2}">
                  <ask:lineSketchStyleProps xmlns:ask="http://schemas.microsoft.com/office/drawing/2018/sketchyshapes" sd="3114990849">
                    <a:prstGeom prst="rect">
                      <a:avLst/>
                    </a:prstGeom>
                    <ask:type>
                      <ask:lineSketchFreehand/>
                    </ask:type>
                  </ask:lineSketchStyleProps>
                </a:ext>
              </a:extLst>
            </a:ln>
          </p:spPr>
        </p:pic>
        <p:pic>
          <p:nvPicPr>
            <p:cNvPr id="6" name="Picture 5">
              <a:extLst>
                <a:ext uri="{FF2B5EF4-FFF2-40B4-BE49-F238E27FC236}">
                  <a16:creationId xmlns:a16="http://schemas.microsoft.com/office/drawing/2014/main" id="{383DAAF7-A5E2-4CB3-A18E-9432B0336902}"/>
                </a:ext>
              </a:extLst>
            </p:cNvPr>
            <p:cNvPicPr>
              <a:picLocks noChangeAspect="1"/>
            </p:cNvPicPr>
            <p:nvPr/>
          </p:nvPicPr>
          <p:blipFill>
            <a:blip r:embed="rId5"/>
            <a:stretch>
              <a:fillRect/>
            </a:stretch>
          </p:blipFill>
          <p:spPr>
            <a:xfrm>
              <a:off x="835673" y="1848018"/>
              <a:ext cx="4010989" cy="2348477"/>
            </a:xfrm>
            <a:custGeom>
              <a:avLst/>
              <a:gdLst>
                <a:gd name="connsiteX0" fmla="*/ 0 w 4010989"/>
                <a:gd name="connsiteY0" fmla="*/ 0 h 2348477"/>
                <a:gd name="connsiteX1" fmla="*/ 628388 w 4010989"/>
                <a:gd name="connsiteY1" fmla="*/ 0 h 2348477"/>
                <a:gd name="connsiteX2" fmla="*/ 1216667 w 4010989"/>
                <a:gd name="connsiteY2" fmla="*/ 0 h 2348477"/>
                <a:gd name="connsiteX3" fmla="*/ 1804945 w 4010989"/>
                <a:gd name="connsiteY3" fmla="*/ 0 h 2348477"/>
                <a:gd name="connsiteX4" fmla="*/ 2513553 w 4010989"/>
                <a:gd name="connsiteY4" fmla="*/ 0 h 2348477"/>
                <a:gd name="connsiteX5" fmla="*/ 3222161 w 4010989"/>
                <a:gd name="connsiteY5" fmla="*/ 0 h 2348477"/>
                <a:gd name="connsiteX6" fmla="*/ 4010989 w 4010989"/>
                <a:gd name="connsiteY6" fmla="*/ 0 h 2348477"/>
                <a:gd name="connsiteX7" fmla="*/ 4010989 w 4010989"/>
                <a:gd name="connsiteY7" fmla="*/ 610604 h 2348477"/>
                <a:gd name="connsiteX8" fmla="*/ 4010989 w 4010989"/>
                <a:gd name="connsiteY8" fmla="*/ 1150754 h 2348477"/>
                <a:gd name="connsiteX9" fmla="*/ 4010989 w 4010989"/>
                <a:gd name="connsiteY9" fmla="*/ 1690903 h 2348477"/>
                <a:gd name="connsiteX10" fmla="*/ 4010989 w 4010989"/>
                <a:gd name="connsiteY10" fmla="*/ 2348477 h 2348477"/>
                <a:gd name="connsiteX11" fmla="*/ 3462821 w 4010989"/>
                <a:gd name="connsiteY11" fmla="*/ 2348477 h 2348477"/>
                <a:gd name="connsiteX12" fmla="*/ 2874542 w 4010989"/>
                <a:gd name="connsiteY12" fmla="*/ 2348477 h 2348477"/>
                <a:gd name="connsiteX13" fmla="*/ 2125824 w 4010989"/>
                <a:gd name="connsiteY13" fmla="*/ 2348477 h 2348477"/>
                <a:gd name="connsiteX14" fmla="*/ 1537546 w 4010989"/>
                <a:gd name="connsiteY14" fmla="*/ 2348477 h 2348477"/>
                <a:gd name="connsiteX15" fmla="*/ 869048 w 4010989"/>
                <a:gd name="connsiteY15" fmla="*/ 2348477 h 2348477"/>
                <a:gd name="connsiteX16" fmla="*/ 0 w 4010989"/>
                <a:gd name="connsiteY16" fmla="*/ 2348477 h 2348477"/>
                <a:gd name="connsiteX17" fmla="*/ 0 w 4010989"/>
                <a:gd name="connsiteY17" fmla="*/ 1737873 h 2348477"/>
                <a:gd name="connsiteX18" fmla="*/ 0 w 4010989"/>
                <a:gd name="connsiteY18" fmla="*/ 1127269 h 2348477"/>
                <a:gd name="connsiteX19" fmla="*/ 0 w 4010989"/>
                <a:gd name="connsiteY19" fmla="*/ 610604 h 2348477"/>
                <a:gd name="connsiteX20" fmla="*/ 0 w 4010989"/>
                <a:gd name="connsiteY20" fmla="*/ 0 h 234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0989" h="2348477" fill="none" extrusionOk="0">
                  <a:moveTo>
                    <a:pt x="0" y="0"/>
                  </a:moveTo>
                  <a:cubicBezTo>
                    <a:pt x="230048" y="2017"/>
                    <a:pt x="410556" y="-23783"/>
                    <a:pt x="628388" y="0"/>
                  </a:cubicBezTo>
                  <a:cubicBezTo>
                    <a:pt x="846220" y="23783"/>
                    <a:pt x="1093436" y="29327"/>
                    <a:pt x="1216667" y="0"/>
                  </a:cubicBezTo>
                  <a:cubicBezTo>
                    <a:pt x="1339898" y="-29327"/>
                    <a:pt x="1561626" y="-9011"/>
                    <a:pt x="1804945" y="0"/>
                  </a:cubicBezTo>
                  <a:cubicBezTo>
                    <a:pt x="2048264" y="9011"/>
                    <a:pt x="2328277" y="26039"/>
                    <a:pt x="2513553" y="0"/>
                  </a:cubicBezTo>
                  <a:cubicBezTo>
                    <a:pt x="2698829" y="-26039"/>
                    <a:pt x="2924229" y="22592"/>
                    <a:pt x="3222161" y="0"/>
                  </a:cubicBezTo>
                  <a:cubicBezTo>
                    <a:pt x="3520093" y="-22592"/>
                    <a:pt x="3852166" y="-16065"/>
                    <a:pt x="4010989" y="0"/>
                  </a:cubicBezTo>
                  <a:cubicBezTo>
                    <a:pt x="3986022" y="155053"/>
                    <a:pt x="4018800" y="448096"/>
                    <a:pt x="4010989" y="610604"/>
                  </a:cubicBezTo>
                  <a:cubicBezTo>
                    <a:pt x="4003178" y="773112"/>
                    <a:pt x="4015149" y="1020974"/>
                    <a:pt x="4010989" y="1150754"/>
                  </a:cubicBezTo>
                  <a:cubicBezTo>
                    <a:pt x="4006830" y="1280534"/>
                    <a:pt x="4018887" y="1571661"/>
                    <a:pt x="4010989" y="1690903"/>
                  </a:cubicBezTo>
                  <a:cubicBezTo>
                    <a:pt x="4003091" y="1810145"/>
                    <a:pt x="3980918" y="2173463"/>
                    <a:pt x="4010989" y="2348477"/>
                  </a:cubicBezTo>
                  <a:cubicBezTo>
                    <a:pt x="3862285" y="2357216"/>
                    <a:pt x="3624193" y="2348187"/>
                    <a:pt x="3462821" y="2348477"/>
                  </a:cubicBezTo>
                  <a:cubicBezTo>
                    <a:pt x="3301449" y="2348767"/>
                    <a:pt x="3163582" y="2366539"/>
                    <a:pt x="2874542" y="2348477"/>
                  </a:cubicBezTo>
                  <a:cubicBezTo>
                    <a:pt x="2585502" y="2330415"/>
                    <a:pt x="2447326" y="2352769"/>
                    <a:pt x="2125824" y="2348477"/>
                  </a:cubicBezTo>
                  <a:cubicBezTo>
                    <a:pt x="1804322" y="2344185"/>
                    <a:pt x="1738435" y="2338266"/>
                    <a:pt x="1537546" y="2348477"/>
                  </a:cubicBezTo>
                  <a:cubicBezTo>
                    <a:pt x="1336657" y="2358688"/>
                    <a:pt x="1126397" y="2374794"/>
                    <a:pt x="869048" y="2348477"/>
                  </a:cubicBezTo>
                  <a:cubicBezTo>
                    <a:pt x="611699" y="2322160"/>
                    <a:pt x="251465" y="2341093"/>
                    <a:pt x="0" y="2348477"/>
                  </a:cubicBezTo>
                  <a:cubicBezTo>
                    <a:pt x="10402" y="2082108"/>
                    <a:pt x="-14755" y="1937227"/>
                    <a:pt x="0" y="1737873"/>
                  </a:cubicBezTo>
                  <a:cubicBezTo>
                    <a:pt x="14755" y="1538519"/>
                    <a:pt x="15143" y="1345834"/>
                    <a:pt x="0" y="1127269"/>
                  </a:cubicBezTo>
                  <a:cubicBezTo>
                    <a:pt x="-15143" y="908704"/>
                    <a:pt x="-7055" y="838696"/>
                    <a:pt x="0" y="610604"/>
                  </a:cubicBezTo>
                  <a:cubicBezTo>
                    <a:pt x="7055" y="382512"/>
                    <a:pt x="-27184" y="296254"/>
                    <a:pt x="0" y="0"/>
                  </a:cubicBezTo>
                  <a:close/>
                </a:path>
                <a:path w="4010989" h="2348477" stroke="0" extrusionOk="0">
                  <a:moveTo>
                    <a:pt x="0" y="0"/>
                  </a:moveTo>
                  <a:cubicBezTo>
                    <a:pt x="242506" y="7812"/>
                    <a:pt x="394701" y="13924"/>
                    <a:pt x="668498" y="0"/>
                  </a:cubicBezTo>
                  <a:cubicBezTo>
                    <a:pt x="942295" y="-13924"/>
                    <a:pt x="1111021" y="8480"/>
                    <a:pt x="1336996" y="0"/>
                  </a:cubicBezTo>
                  <a:cubicBezTo>
                    <a:pt x="1562971" y="-8480"/>
                    <a:pt x="1733452" y="20665"/>
                    <a:pt x="1925275" y="0"/>
                  </a:cubicBezTo>
                  <a:cubicBezTo>
                    <a:pt x="2117098" y="-20665"/>
                    <a:pt x="2368399" y="-19959"/>
                    <a:pt x="2513553" y="0"/>
                  </a:cubicBezTo>
                  <a:cubicBezTo>
                    <a:pt x="2658707" y="19959"/>
                    <a:pt x="2930305" y="-22"/>
                    <a:pt x="3061722" y="0"/>
                  </a:cubicBezTo>
                  <a:cubicBezTo>
                    <a:pt x="3193139" y="22"/>
                    <a:pt x="3638940" y="25819"/>
                    <a:pt x="4010989" y="0"/>
                  </a:cubicBezTo>
                  <a:cubicBezTo>
                    <a:pt x="3983240" y="213007"/>
                    <a:pt x="4031805" y="371980"/>
                    <a:pt x="4010989" y="563634"/>
                  </a:cubicBezTo>
                  <a:cubicBezTo>
                    <a:pt x="3990173" y="755288"/>
                    <a:pt x="3994209" y="871198"/>
                    <a:pt x="4010989" y="1080299"/>
                  </a:cubicBezTo>
                  <a:cubicBezTo>
                    <a:pt x="4027769" y="1289400"/>
                    <a:pt x="4013357" y="1488641"/>
                    <a:pt x="4010989" y="1643934"/>
                  </a:cubicBezTo>
                  <a:cubicBezTo>
                    <a:pt x="4008621" y="1799227"/>
                    <a:pt x="4017372" y="2105667"/>
                    <a:pt x="4010989" y="2348477"/>
                  </a:cubicBezTo>
                  <a:cubicBezTo>
                    <a:pt x="3752577" y="2314431"/>
                    <a:pt x="3618980" y="2361001"/>
                    <a:pt x="3302381" y="2348477"/>
                  </a:cubicBezTo>
                  <a:cubicBezTo>
                    <a:pt x="2985782" y="2335953"/>
                    <a:pt x="2967314" y="2343641"/>
                    <a:pt x="2714103" y="2348477"/>
                  </a:cubicBezTo>
                  <a:cubicBezTo>
                    <a:pt x="2460892" y="2353313"/>
                    <a:pt x="2235403" y="2379227"/>
                    <a:pt x="2085714" y="2348477"/>
                  </a:cubicBezTo>
                  <a:cubicBezTo>
                    <a:pt x="1936025" y="2317727"/>
                    <a:pt x="1720497" y="2357673"/>
                    <a:pt x="1497436" y="2348477"/>
                  </a:cubicBezTo>
                  <a:cubicBezTo>
                    <a:pt x="1274375" y="2339281"/>
                    <a:pt x="1071605" y="2319880"/>
                    <a:pt x="909158" y="2348477"/>
                  </a:cubicBezTo>
                  <a:cubicBezTo>
                    <a:pt x="746711" y="2377074"/>
                    <a:pt x="251310" y="2387173"/>
                    <a:pt x="0" y="2348477"/>
                  </a:cubicBezTo>
                  <a:cubicBezTo>
                    <a:pt x="10915" y="2223959"/>
                    <a:pt x="97" y="2033208"/>
                    <a:pt x="0" y="1761358"/>
                  </a:cubicBezTo>
                  <a:cubicBezTo>
                    <a:pt x="-97" y="1489508"/>
                    <a:pt x="15285" y="1429248"/>
                    <a:pt x="0" y="1197723"/>
                  </a:cubicBezTo>
                  <a:cubicBezTo>
                    <a:pt x="-15285" y="966198"/>
                    <a:pt x="-2230" y="738510"/>
                    <a:pt x="0" y="610604"/>
                  </a:cubicBezTo>
                  <a:cubicBezTo>
                    <a:pt x="2230" y="482698"/>
                    <a:pt x="23106" y="206547"/>
                    <a:pt x="0" y="0"/>
                  </a:cubicBezTo>
                  <a:close/>
                </a:path>
              </a:pathLst>
            </a:custGeom>
            <a:ln w="28575">
              <a:solidFill>
                <a:schemeClr val="tx1"/>
              </a:solidFill>
              <a:extLst>
                <a:ext uri="{C807C97D-BFC1-408E-A445-0C87EB9F89A2}">
                  <ask:lineSketchStyleProps xmlns:ask="http://schemas.microsoft.com/office/drawing/2018/sketchyshapes" sd="2950366414">
                    <a:prstGeom prst="rect">
                      <a:avLst/>
                    </a:prstGeom>
                    <ask:type>
                      <ask:lineSketchFreehand/>
                    </ask:type>
                  </ask:lineSketchStyleProps>
                </a:ext>
              </a:extLst>
            </a:ln>
          </p:spPr>
        </p:pic>
        <p:sp>
          <p:nvSpPr>
            <p:cNvPr id="7" name="TextBox 6">
              <a:extLst>
                <a:ext uri="{FF2B5EF4-FFF2-40B4-BE49-F238E27FC236}">
                  <a16:creationId xmlns:a16="http://schemas.microsoft.com/office/drawing/2014/main" id="{ECFD0443-0D0B-45CB-AFB0-DA4AE0F61F03}"/>
                </a:ext>
              </a:extLst>
            </p:cNvPr>
            <p:cNvSpPr txBox="1"/>
            <p:nvPr/>
          </p:nvSpPr>
          <p:spPr>
            <a:xfrm>
              <a:off x="2081553" y="2353536"/>
              <a:ext cx="1438612" cy="465707"/>
            </a:xfrm>
            <a:prstGeom prst="rect">
              <a:avLst/>
            </a:prstGeom>
            <a:noFill/>
          </p:spPr>
          <p:txBody>
            <a:bodyPr wrap="square" rtlCol="0">
              <a:spAutoFit/>
            </a:bodyPr>
            <a:lstStyle/>
            <a:p>
              <a:pPr algn="ctr"/>
              <a:r>
                <a:rPr lang="es-ES" b="1" dirty="0"/>
                <a:t>V 3.0</a:t>
              </a:r>
              <a:endParaRPr lang="de-DE" b="1" dirty="0"/>
            </a:p>
          </p:txBody>
        </p:sp>
        <p:sp>
          <p:nvSpPr>
            <p:cNvPr id="27" name="Rectángulo 26">
              <a:extLst>
                <a:ext uri="{FF2B5EF4-FFF2-40B4-BE49-F238E27FC236}">
                  <a16:creationId xmlns:a16="http://schemas.microsoft.com/office/drawing/2014/main" id="{2D424522-8445-2BED-6820-ACCC3D15651B}"/>
                </a:ext>
              </a:extLst>
            </p:cNvPr>
            <p:cNvSpPr/>
            <p:nvPr/>
          </p:nvSpPr>
          <p:spPr>
            <a:xfrm>
              <a:off x="9296060" y="4996262"/>
              <a:ext cx="1065787" cy="814988"/>
            </a:xfrm>
            <a:custGeom>
              <a:avLst/>
              <a:gdLst>
                <a:gd name="connsiteX0" fmla="*/ 0 w 1065787"/>
                <a:gd name="connsiteY0" fmla="*/ 0 h 814988"/>
                <a:gd name="connsiteX1" fmla="*/ 543551 w 1065787"/>
                <a:gd name="connsiteY1" fmla="*/ 0 h 814988"/>
                <a:gd name="connsiteX2" fmla="*/ 1065787 w 1065787"/>
                <a:gd name="connsiteY2" fmla="*/ 0 h 814988"/>
                <a:gd name="connsiteX3" fmla="*/ 1065787 w 1065787"/>
                <a:gd name="connsiteY3" fmla="*/ 407494 h 814988"/>
                <a:gd name="connsiteX4" fmla="*/ 1065787 w 1065787"/>
                <a:gd name="connsiteY4" fmla="*/ 814988 h 814988"/>
                <a:gd name="connsiteX5" fmla="*/ 522236 w 1065787"/>
                <a:gd name="connsiteY5" fmla="*/ 814988 h 814988"/>
                <a:gd name="connsiteX6" fmla="*/ 0 w 1065787"/>
                <a:gd name="connsiteY6" fmla="*/ 814988 h 814988"/>
                <a:gd name="connsiteX7" fmla="*/ 0 w 1065787"/>
                <a:gd name="connsiteY7" fmla="*/ 399344 h 814988"/>
                <a:gd name="connsiteX8" fmla="*/ 0 w 1065787"/>
                <a:gd name="connsiteY8" fmla="*/ 0 h 81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787" h="814988" fill="none" extrusionOk="0">
                  <a:moveTo>
                    <a:pt x="0" y="0"/>
                  </a:moveTo>
                  <a:cubicBezTo>
                    <a:pt x="226020" y="-29656"/>
                    <a:pt x="334679" y="1826"/>
                    <a:pt x="543551" y="0"/>
                  </a:cubicBezTo>
                  <a:cubicBezTo>
                    <a:pt x="752423" y="-1826"/>
                    <a:pt x="929499" y="18730"/>
                    <a:pt x="1065787" y="0"/>
                  </a:cubicBezTo>
                  <a:cubicBezTo>
                    <a:pt x="1086768" y="168845"/>
                    <a:pt x="1026371" y="219908"/>
                    <a:pt x="1065787" y="407494"/>
                  </a:cubicBezTo>
                  <a:cubicBezTo>
                    <a:pt x="1105203" y="595080"/>
                    <a:pt x="1032946" y="631655"/>
                    <a:pt x="1065787" y="814988"/>
                  </a:cubicBezTo>
                  <a:cubicBezTo>
                    <a:pt x="841243" y="827184"/>
                    <a:pt x="758844" y="791982"/>
                    <a:pt x="522236" y="814988"/>
                  </a:cubicBezTo>
                  <a:cubicBezTo>
                    <a:pt x="285628" y="837994"/>
                    <a:pt x="111718" y="774084"/>
                    <a:pt x="0" y="814988"/>
                  </a:cubicBezTo>
                  <a:cubicBezTo>
                    <a:pt x="-9150" y="723172"/>
                    <a:pt x="14027" y="486912"/>
                    <a:pt x="0" y="399344"/>
                  </a:cubicBezTo>
                  <a:cubicBezTo>
                    <a:pt x="-14027" y="311776"/>
                    <a:pt x="8695" y="138591"/>
                    <a:pt x="0" y="0"/>
                  </a:cubicBezTo>
                  <a:close/>
                </a:path>
                <a:path w="1065787" h="814988" stroke="0" extrusionOk="0">
                  <a:moveTo>
                    <a:pt x="0" y="0"/>
                  </a:moveTo>
                  <a:cubicBezTo>
                    <a:pt x="137643" y="-27612"/>
                    <a:pt x="269937" y="50027"/>
                    <a:pt x="511578" y="0"/>
                  </a:cubicBezTo>
                  <a:cubicBezTo>
                    <a:pt x="753219" y="-50027"/>
                    <a:pt x="895757" y="54004"/>
                    <a:pt x="1065787" y="0"/>
                  </a:cubicBezTo>
                  <a:cubicBezTo>
                    <a:pt x="1094085" y="105242"/>
                    <a:pt x="1039641" y="246727"/>
                    <a:pt x="1065787" y="383044"/>
                  </a:cubicBezTo>
                  <a:cubicBezTo>
                    <a:pt x="1091933" y="519361"/>
                    <a:pt x="1016833" y="715627"/>
                    <a:pt x="1065787" y="814988"/>
                  </a:cubicBezTo>
                  <a:cubicBezTo>
                    <a:pt x="923250" y="843816"/>
                    <a:pt x="755861" y="797094"/>
                    <a:pt x="554209" y="814988"/>
                  </a:cubicBezTo>
                  <a:cubicBezTo>
                    <a:pt x="352557" y="832882"/>
                    <a:pt x="258553" y="781677"/>
                    <a:pt x="0" y="814988"/>
                  </a:cubicBezTo>
                  <a:cubicBezTo>
                    <a:pt x="-43685" y="642151"/>
                    <a:pt x="39945" y="534410"/>
                    <a:pt x="0" y="407494"/>
                  </a:cubicBezTo>
                  <a:cubicBezTo>
                    <a:pt x="-39945" y="280578"/>
                    <a:pt x="22150" y="126579"/>
                    <a:pt x="0" y="0"/>
                  </a:cubicBezTo>
                  <a:close/>
                </a:path>
              </a:pathLst>
            </a:custGeom>
            <a:solidFill>
              <a:schemeClr val="accent1">
                <a:lumMod val="75000"/>
              </a:schemeClr>
            </a:solidFill>
            <a:ln w="57150">
              <a:solidFill>
                <a:schemeClr val="accent1">
                  <a:lumMod val="75000"/>
                </a:schemeClr>
              </a:solidFill>
              <a:extLst>
                <a:ext uri="{C807C97D-BFC1-408E-A445-0C87EB9F89A2}">
                  <ask:lineSketchStyleProps xmlns:ask="http://schemas.microsoft.com/office/drawing/2018/sketchyshapes" sd="3482914749">
                    <a:prstGeom prst="rect">
                      <a:avLst/>
                    </a:prstGeom>
                    <ask:type>
                      <ask:lineSketchScribble/>
                    </ask:type>
                  </ask:lineSketchStyleProps>
                </a:ext>
              </a:extLst>
            </a:ln>
          </p:spPr>
          <p:txBody>
            <a:bodyPr wrap="square" lIns="91440" tIns="45720" rIns="91440" bIns="45720">
              <a:spAutoFit/>
            </a:bodyPr>
            <a:lstStyle/>
            <a:p>
              <a:pPr algn="ctr"/>
              <a:r>
                <a:rPr lang="es-ES" sz="3600" b="1" dirty="0">
                  <a:ln w="10160">
                    <a:solidFill>
                      <a:schemeClr val="accent5"/>
                    </a:solidFill>
                    <a:prstDash val="solid"/>
                  </a:ln>
                  <a:solidFill>
                    <a:srgbClr val="FFFFFF"/>
                  </a:solidFill>
                </a:rPr>
                <a:t>IA</a:t>
              </a:r>
            </a:p>
          </p:txBody>
        </p:sp>
        <p:grpSp>
          <p:nvGrpSpPr>
            <p:cNvPr id="56" name="Grupo 55">
              <a:extLst>
                <a:ext uri="{FF2B5EF4-FFF2-40B4-BE49-F238E27FC236}">
                  <a16:creationId xmlns:a16="http://schemas.microsoft.com/office/drawing/2014/main" id="{479ACF6F-4091-620E-C4D3-D1FBF263AFC4}"/>
                </a:ext>
              </a:extLst>
            </p:cNvPr>
            <p:cNvGrpSpPr/>
            <p:nvPr/>
          </p:nvGrpSpPr>
          <p:grpSpPr>
            <a:xfrm>
              <a:off x="8020590" y="5051563"/>
              <a:ext cx="499658" cy="714140"/>
              <a:chOff x="7449016" y="3573110"/>
              <a:chExt cx="707275" cy="1000044"/>
            </a:xfrm>
          </p:grpSpPr>
          <p:sp>
            <p:nvSpPr>
              <p:cNvPr id="37" name="Cilindro 36">
                <a:extLst>
                  <a:ext uri="{FF2B5EF4-FFF2-40B4-BE49-F238E27FC236}">
                    <a16:creationId xmlns:a16="http://schemas.microsoft.com/office/drawing/2014/main" id="{468C7ADF-9DBE-1E86-F34E-CF229007805E}"/>
                  </a:ext>
                </a:extLst>
              </p:cNvPr>
              <p:cNvSpPr/>
              <p:nvPr/>
            </p:nvSpPr>
            <p:spPr>
              <a:xfrm>
                <a:off x="7449017" y="3742964"/>
                <a:ext cx="707274" cy="830190"/>
              </a:xfrm>
              <a:custGeom>
                <a:avLst/>
                <a:gdLst>
                  <a:gd name="connsiteX0" fmla="*/ 0 w 707274"/>
                  <a:gd name="connsiteY0" fmla="*/ 88409 h 830190"/>
                  <a:gd name="connsiteX1" fmla="*/ 353637 w 707274"/>
                  <a:gd name="connsiteY1" fmla="*/ 176818 h 830190"/>
                  <a:gd name="connsiteX2" fmla="*/ 707274 w 707274"/>
                  <a:gd name="connsiteY2" fmla="*/ 88409 h 830190"/>
                  <a:gd name="connsiteX3" fmla="*/ 707274 w 707274"/>
                  <a:gd name="connsiteY3" fmla="*/ 741781 h 830190"/>
                  <a:gd name="connsiteX4" fmla="*/ 353637 w 707274"/>
                  <a:gd name="connsiteY4" fmla="*/ 830190 h 830190"/>
                  <a:gd name="connsiteX5" fmla="*/ 0 w 707274"/>
                  <a:gd name="connsiteY5" fmla="*/ 741781 h 830190"/>
                  <a:gd name="connsiteX6" fmla="*/ 0 w 707274"/>
                  <a:gd name="connsiteY6" fmla="*/ 88409 h 830190"/>
                  <a:gd name="connsiteX0" fmla="*/ 0 w 707274"/>
                  <a:gd name="connsiteY0" fmla="*/ 88409 h 830190"/>
                  <a:gd name="connsiteX1" fmla="*/ 353637 w 707274"/>
                  <a:gd name="connsiteY1" fmla="*/ 0 h 830190"/>
                  <a:gd name="connsiteX2" fmla="*/ 707274 w 707274"/>
                  <a:gd name="connsiteY2" fmla="*/ 88409 h 830190"/>
                  <a:gd name="connsiteX3" fmla="*/ 353637 w 707274"/>
                  <a:gd name="connsiteY3" fmla="*/ 176818 h 830190"/>
                  <a:gd name="connsiteX4" fmla="*/ 0 w 707274"/>
                  <a:gd name="connsiteY4" fmla="*/ 88409 h 830190"/>
                  <a:gd name="connsiteX0" fmla="*/ 707274 w 707274"/>
                  <a:gd name="connsiteY0" fmla="*/ 88409 h 830190"/>
                  <a:gd name="connsiteX1" fmla="*/ 353637 w 707274"/>
                  <a:gd name="connsiteY1" fmla="*/ 176818 h 830190"/>
                  <a:gd name="connsiteX2" fmla="*/ 0 w 707274"/>
                  <a:gd name="connsiteY2" fmla="*/ 88409 h 830190"/>
                  <a:gd name="connsiteX3" fmla="*/ 353637 w 707274"/>
                  <a:gd name="connsiteY3" fmla="*/ 0 h 830190"/>
                  <a:gd name="connsiteX4" fmla="*/ 707274 w 707274"/>
                  <a:gd name="connsiteY4" fmla="*/ 88409 h 830190"/>
                  <a:gd name="connsiteX5" fmla="*/ 707274 w 707274"/>
                  <a:gd name="connsiteY5" fmla="*/ 741781 h 830190"/>
                  <a:gd name="connsiteX6" fmla="*/ 353637 w 707274"/>
                  <a:gd name="connsiteY6" fmla="*/ 830190 h 830190"/>
                  <a:gd name="connsiteX7" fmla="*/ 0 w 707274"/>
                  <a:gd name="connsiteY7" fmla="*/ 741781 h 830190"/>
                  <a:gd name="connsiteX8" fmla="*/ 0 w 707274"/>
                  <a:gd name="connsiteY8" fmla="*/ 88409 h 83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274" h="830190" stroke="0" extrusionOk="0">
                    <a:moveTo>
                      <a:pt x="0" y="88409"/>
                    </a:moveTo>
                    <a:cubicBezTo>
                      <a:pt x="-12472" y="104680"/>
                      <a:pt x="148228" y="180224"/>
                      <a:pt x="353637" y="176818"/>
                    </a:cubicBezTo>
                    <a:cubicBezTo>
                      <a:pt x="539689" y="171801"/>
                      <a:pt x="717580" y="131536"/>
                      <a:pt x="707274" y="88409"/>
                    </a:cubicBezTo>
                    <a:cubicBezTo>
                      <a:pt x="689520" y="303728"/>
                      <a:pt x="734653" y="548404"/>
                      <a:pt x="707274" y="741781"/>
                    </a:cubicBezTo>
                    <a:cubicBezTo>
                      <a:pt x="710242" y="812882"/>
                      <a:pt x="557129" y="815822"/>
                      <a:pt x="353637" y="830190"/>
                    </a:cubicBezTo>
                    <a:cubicBezTo>
                      <a:pt x="159071" y="831070"/>
                      <a:pt x="-3157" y="783044"/>
                      <a:pt x="0" y="741781"/>
                    </a:cubicBezTo>
                    <a:cubicBezTo>
                      <a:pt x="31565" y="558119"/>
                      <a:pt x="-32212" y="412862"/>
                      <a:pt x="0" y="88409"/>
                    </a:cubicBezTo>
                    <a:close/>
                  </a:path>
                  <a:path w="707274" h="830190" fill="lighten" stroke="0" extrusionOk="0">
                    <a:moveTo>
                      <a:pt x="0" y="88409"/>
                    </a:moveTo>
                    <a:cubicBezTo>
                      <a:pt x="-12982" y="31066"/>
                      <a:pt x="162906" y="23252"/>
                      <a:pt x="353637" y="0"/>
                    </a:cubicBezTo>
                    <a:cubicBezTo>
                      <a:pt x="541622" y="-5518"/>
                      <a:pt x="706181" y="30090"/>
                      <a:pt x="707274" y="88409"/>
                    </a:cubicBezTo>
                    <a:cubicBezTo>
                      <a:pt x="684129" y="159291"/>
                      <a:pt x="579185" y="153310"/>
                      <a:pt x="353637" y="176818"/>
                    </a:cubicBezTo>
                    <a:cubicBezTo>
                      <a:pt x="146759" y="177227"/>
                      <a:pt x="2707" y="141409"/>
                      <a:pt x="0" y="88409"/>
                    </a:cubicBezTo>
                    <a:close/>
                  </a:path>
                  <a:path w="707274" h="830190" fill="none" extrusionOk="0">
                    <a:moveTo>
                      <a:pt x="707274" y="88409"/>
                    </a:moveTo>
                    <a:cubicBezTo>
                      <a:pt x="716280" y="128150"/>
                      <a:pt x="559992" y="166444"/>
                      <a:pt x="353637" y="176818"/>
                    </a:cubicBezTo>
                    <a:cubicBezTo>
                      <a:pt x="162147" y="171725"/>
                      <a:pt x="-9258" y="136059"/>
                      <a:pt x="0" y="88409"/>
                    </a:cubicBezTo>
                    <a:cubicBezTo>
                      <a:pt x="-2112" y="62140"/>
                      <a:pt x="149099" y="7040"/>
                      <a:pt x="353637" y="0"/>
                    </a:cubicBezTo>
                    <a:cubicBezTo>
                      <a:pt x="542046" y="-7727"/>
                      <a:pt x="701680" y="36947"/>
                      <a:pt x="707274" y="88409"/>
                    </a:cubicBezTo>
                    <a:cubicBezTo>
                      <a:pt x="695016" y="252935"/>
                      <a:pt x="700409" y="561334"/>
                      <a:pt x="707274" y="741781"/>
                    </a:cubicBezTo>
                    <a:cubicBezTo>
                      <a:pt x="687186" y="759986"/>
                      <a:pt x="563047" y="811295"/>
                      <a:pt x="353637" y="830190"/>
                    </a:cubicBezTo>
                    <a:cubicBezTo>
                      <a:pt x="152406" y="839969"/>
                      <a:pt x="3085" y="790586"/>
                      <a:pt x="0" y="741781"/>
                    </a:cubicBezTo>
                    <a:cubicBezTo>
                      <a:pt x="8092" y="503724"/>
                      <a:pt x="-25627" y="312567"/>
                      <a:pt x="0" y="88409"/>
                    </a:cubicBezTo>
                  </a:path>
                  <a:path w="707274" h="830190" fill="none" stroke="0" extrusionOk="0">
                    <a:moveTo>
                      <a:pt x="707274" y="88409"/>
                    </a:moveTo>
                    <a:cubicBezTo>
                      <a:pt x="733916" y="141577"/>
                      <a:pt x="522609" y="187281"/>
                      <a:pt x="353637" y="176818"/>
                    </a:cubicBezTo>
                    <a:cubicBezTo>
                      <a:pt x="159361" y="177510"/>
                      <a:pt x="-10978" y="138817"/>
                      <a:pt x="0" y="88409"/>
                    </a:cubicBezTo>
                    <a:cubicBezTo>
                      <a:pt x="14223" y="27947"/>
                      <a:pt x="152632" y="8622"/>
                      <a:pt x="353637" y="0"/>
                    </a:cubicBezTo>
                    <a:cubicBezTo>
                      <a:pt x="550196" y="8197"/>
                      <a:pt x="706287" y="47273"/>
                      <a:pt x="707274" y="88409"/>
                    </a:cubicBezTo>
                    <a:cubicBezTo>
                      <a:pt x="701076" y="249891"/>
                      <a:pt x="711806" y="552104"/>
                      <a:pt x="707274" y="741781"/>
                    </a:cubicBezTo>
                    <a:cubicBezTo>
                      <a:pt x="689766" y="804218"/>
                      <a:pt x="558325" y="837263"/>
                      <a:pt x="353637" y="830190"/>
                    </a:cubicBezTo>
                    <a:cubicBezTo>
                      <a:pt x="158092" y="829085"/>
                      <a:pt x="9719" y="783517"/>
                      <a:pt x="0" y="741781"/>
                    </a:cubicBezTo>
                    <a:cubicBezTo>
                      <a:pt x="-21561" y="443254"/>
                      <a:pt x="4598" y="308608"/>
                      <a:pt x="0" y="88409"/>
                    </a:cubicBezTo>
                  </a:path>
                </a:pathLst>
              </a:custGeom>
              <a:ln w="57150">
                <a:solidFill>
                  <a:srgbClr val="DD3C2B"/>
                </a:solidFill>
                <a:extLst>
                  <a:ext uri="{C807C97D-BFC1-408E-A445-0C87EB9F89A2}">
                    <ask:lineSketchStyleProps xmlns:ask="http://schemas.microsoft.com/office/drawing/2018/sketchyshapes" sd="229451889">
                      <a:prstGeom prst="can">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U"/>
              </a:p>
            </p:txBody>
          </p:sp>
          <p:sp>
            <p:nvSpPr>
              <p:cNvPr id="38" name="Cilindro 37">
                <a:extLst>
                  <a:ext uri="{FF2B5EF4-FFF2-40B4-BE49-F238E27FC236}">
                    <a16:creationId xmlns:a16="http://schemas.microsoft.com/office/drawing/2014/main" id="{30EAA422-C1B7-38DE-5DF8-6609492D1285}"/>
                  </a:ext>
                </a:extLst>
              </p:cNvPr>
              <p:cNvSpPr/>
              <p:nvPr/>
            </p:nvSpPr>
            <p:spPr>
              <a:xfrm>
                <a:off x="7449017" y="3629462"/>
                <a:ext cx="707274" cy="830190"/>
              </a:xfrm>
              <a:custGeom>
                <a:avLst/>
                <a:gdLst>
                  <a:gd name="connsiteX0" fmla="*/ 0 w 707274"/>
                  <a:gd name="connsiteY0" fmla="*/ 88409 h 830190"/>
                  <a:gd name="connsiteX1" fmla="*/ 353637 w 707274"/>
                  <a:gd name="connsiteY1" fmla="*/ 176818 h 830190"/>
                  <a:gd name="connsiteX2" fmla="*/ 707274 w 707274"/>
                  <a:gd name="connsiteY2" fmla="*/ 88409 h 830190"/>
                  <a:gd name="connsiteX3" fmla="*/ 707274 w 707274"/>
                  <a:gd name="connsiteY3" fmla="*/ 741781 h 830190"/>
                  <a:gd name="connsiteX4" fmla="*/ 353637 w 707274"/>
                  <a:gd name="connsiteY4" fmla="*/ 830190 h 830190"/>
                  <a:gd name="connsiteX5" fmla="*/ 0 w 707274"/>
                  <a:gd name="connsiteY5" fmla="*/ 741781 h 830190"/>
                  <a:gd name="connsiteX6" fmla="*/ 0 w 707274"/>
                  <a:gd name="connsiteY6" fmla="*/ 88409 h 830190"/>
                  <a:gd name="connsiteX0" fmla="*/ 0 w 707274"/>
                  <a:gd name="connsiteY0" fmla="*/ 88409 h 830190"/>
                  <a:gd name="connsiteX1" fmla="*/ 353637 w 707274"/>
                  <a:gd name="connsiteY1" fmla="*/ 0 h 830190"/>
                  <a:gd name="connsiteX2" fmla="*/ 707274 w 707274"/>
                  <a:gd name="connsiteY2" fmla="*/ 88409 h 830190"/>
                  <a:gd name="connsiteX3" fmla="*/ 353637 w 707274"/>
                  <a:gd name="connsiteY3" fmla="*/ 176818 h 830190"/>
                  <a:gd name="connsiteX4" fmla="*/ 0 w 707274"/>
                  <a:gd name="connsiteY4" fmla="*/ 88409 h 830190"/>
                  <a:gd name="connsiteX0" fmla="*/ 707274 w 707274"/>
                  <a:gd name="connsiteY0" fmla="*/ 88409 h 830190"/>
                  <a:gd name="connsiteX1" fmla="*/ 353637 w 707274"/>
                  <a:gd name="connsiteY1" fmla="*/ 176818 h 830190"/>
                  <a:gd name="connsiteX2" fmla="*/ 0 w 707274"/>
                  <a:gd name="connsiteY2" fmla="*/ 88409 h 830190"/>
                  <a:gd name="connsiteX3" fmla="*/ 353637 w 707274"/>
                  <a:gd name="connsiteY3" fmla="*/ 0 h 830190"/>
                  <a:gd name="connsiteX4" fmla="*/ 707274 w 707274"/>
                  <a:gd name="connsiteY4" fmla="*/ 88409 h 830190"/>
                  <a:gd name="connsiteX5" fmla="*/ 707274 w 707274"/>
                  <a:gd name="connsiteY5" fmla="*/ 741781 h 830190"/>
                  <a:gd name="connsiteX6" fmla="*/ 353637 w 707274"/>
                  <a:gd name="connsiteY6" fmla="*/ 830190 h 830190"/>
                  <a:gd name="connsiteX7" fmla="*/ 0 w 707274"/>
                  <a:gd name="connsiteY7" fmla="*/ 741781 h 830190"/>
                  <a:gd name="connsiteX8" fmla="*/ 0 w 707274"/>
                  <a:gd name="connsiteY8" fmla="*/ 88409 h 83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274" h="830190" stroke="0" extrusionOk="0">
                    <a:moveTo>
                      <a:pt x="0" y="88409"/>
                    </a:moveTo>
                    <a:cubicBezTo>
                      <a:pt x="-15059" y="110673"/>
                      <a:pt x="167215" y="171383"/>
                      <a:pt x="353637" y="176818"/>
                    </a:cubicBezTo>
                    <a:cubicBezTo>
                      <a:pt x="552685" y="172464"/>
                      <a:pt x="696811" y="141226"/>
                      <a:pt x="707274" y="88409"/>
                    </a:cubicBezTo>
                    <a:cubicBezTo>
                      <a:pt x="685729" y="296160"/>
                      <a:pt x="707659" y="435423"/>
                      <a:pt x="707274" y="741781"/>
                    </a:cubicBezTo>
                    <a:cubicBezTo>
                      <a:pt x="731778" y="796984"/>
                      <a:pt x="533518" y="820932"/>
                      <a:pt x="353637" y="830190"/>
                    </a:cubicBezTo>
                    <a:cubicBezTo>
                      <a:pt x="164810" y="820953"/>
                      <a:pt x="-8813" y="789576"/>
                      <a:pt x="0" y="741781"/>
                    </a:cubicBezTo>
                    <a:cubicBezTo>
                      <a:pt x="-31105" y="537799"/>
                      <a:pt x="15696" y="245241"/>
                      <a:pt x="0" y="88409"/>
                    </a:cubicBezTo>
                    <a:close/>
                  </a:path>
                  <a:path w="707274" h="830190" fill="lighten" stroke="0" extrusionOk="0">
                    <a:moveTo>
                      <a:pt x="0" y="88409"/>
                    </a:moveTo>
                    <a:cubicBezTo>
                      <a:pt x="-25018" y="51966"/>
                      <a:pt x="194760" y="-11803"/>
                      <a:pt x="353637" y="0"/>
                    </a:cubicBezTo>
                    <a:cubicBezTo>
                      <a:pt x="551251" y="-8788"/>
                      <a:pt x="702447" y="40567"/>
                      <a:pt x="707274" y="88409"/>
                    </a:cubicBezTo>
                    <a:cubicBezTo>
                      <a:pt x="675570" y="143479"/>
                      <a:pt x="554917" y="176695"/>
                      <a:pt x="353637" y="176818"/>
                    </a:cubicBezTo>
                    <a:cubicBezTo>
                      <a:pt x="157532" y="184350"/>
                      <a:pt x="7060" y="127930"/>
                      <a:pt x="0" y="88409"/>
                    </a:cubicBezTo>
                    <a:close/>
                  </a:path>
                  <a:path w="707274" h="830190" fill="none" extrusionOk="0">
                    <a:moveTo>
                      <a:pt x="707274" y="88409"/>
                    </a:moveTo>
                    <a:cubicBezTo>
                      <a:pt x="681674" y="129318"/>
                      <a:pt x="524533" y="151591"/>
                      <a:pt x="353637" y="176818"/>
                    </a:cubicBezTo>
                    <a:cubicBezTo>
                      <a:pt x="161275" y="175242"/>
                      <a:pt x="5979" y="138943"/>
                      <a:pt x="0" y="88409"/>
                    </a:cubicBezTo>
                    <a:cubicBezTo>
                      <a:pt x="-10178" y="35520"/>
                      <a:pt x="150907" y="-30001"/>
                      <a:pt x="353637" y="0"/>
                    </a:cubicBezTo>
                    <a:cubicBezTo>
                      <a:pt x="546065" y="9199"/>
                      <a:pt x="703128" y="32328"/>
                      <a:pt x="707274" y="88409"/>
                    </a:cubicBezTo>
                    <a:cubicBezTo>
                      <a:pt x="732613" y="389043"/>
                      <a:pt x="720274" y="503721"/>
                      <a:pt x="707274" y="741781"/>
                    </a:cubicBezTo>
                    <a:cubicBezTo>
                      <a:pt x="697524" y="793292"/>
                      <a:pt x="526310" y="819265"/>
                      <a:pt x="353637" y="830190"/>
                    </a:cubicBezTo>
                    <a:cubicBezTo>
                      <a:pt x="156553" y="824881"/>
                      <a:pt x="-8807" y="783155"/>
                      <a:pt x="0" y="741781"/>
                    </a:cubicBezTo>
                    <a:cubicBezTo>
                      <a:pt x="-1667" y="447597"/>
                      <a:pt x="25640" y="360746"/>
                      <a:pt x="0" y="88409"/>
                    </a:cubicBezTo>
                  </a:path>
                  <a:path w="707274" h="830190" fill="none" stroke="0" extrusionOk="0">
                    <a:moveTo>
                      <a:pt x="707274" y="88409"/>
                    </a:moveTo>
                    <a:cubicBezTo>
                      <a:pt x="718939" y="116556"/>
                      <a:pt x="550258" y="192151"/>
                      <a:pt x="353637" y="176818"/>
                    </a:cubicBezTo>
                    <a:cubicBezTo>
                      <a:pt x="153700" y="182859"/>
                      <a:pt x="-3900" y="140638"/>
                      <a:pt x="0" y="88409"/>
                    </a:cubicBezTo>
                    <a:cubicBezTo>
                      <a:pt x="-1046" y="45206"/>
                      <a:pt x="154948" y="4360"/>
                      <a:pt x="353637" y="0"/>
                    </a:cubicBezTo>
                    <a:cubicBezTo>
                      <a:pt x="556755" y="7139"/>
                      <a:pt x="703577" y="44650"/>
                      <a:pt x="707274" y="88409"/>
                    </a:cubicBezTo>
                    <a:cubicBezTo>
                      <a:pt x="707557" y="345720"/>
                      <a:pt x="675451" y="576055"/>
                      <a:pt x="707274" y="741781"/>
                    </a:cubicBezTo>
                    <a:cubicBezTo>
                      <a:pt x="704498" y="782346"/>
                      <a:pt x="579474" y="808134"/>
                      <a:pt x="353637" y="830190"/>
                    </a:cubicBezTo>
                    <a:cubicBezTo>
                      <a:pt x="155796" y="827693"/>
                      <a:pt x="10194" y="787110"/>
                      <a:pt x="0" y="741781"/>
                    </a:cubicBezTo>
                    <a:cubicBezTo>
                      <a:pt x="32550" y="425828"/>
                      <a:pt x="18161" y="219449"/>
                      <a:pt x="0" y="88409"/>
                    </a:cubicBezTo>
                  </a:path>
                </a:pathLst>
              </a:custGeom>
              <a:ln w="57150">
                <a:solidFill>
                  <a:srgbClr val="DD3C2B"/>
                </a:solidFill>
                <a:extLst>
                  <a:ext uri="{C807C97D-BFC1-408E-A445-0C87EB9F89A2}">
                    <ask:lineSketchStyleProps xmlns:ask="http://schemas.microsoft.com/office/drawing/2018/sketchyshapes" sd="2782506240">
                      <a:prstGeom prst="can">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U"/>
              </a:p>
            </p:txBody>
          </p:sp>
          <p:sp>
            <p:nvSpPr>
              <p:cNvPr id="39" name="Cilindro 38">
                <a:extLst>
                  <a:ext uri="{FF2B5EF4-FFF2-40B4-BE49-F238E27FC236}">
                    <a16:creationId xmlns:a16="http://schemas.microsoft.com/office/drawing/2014/main" id="{638A13CC-515A-9F52-B676-45B4B44484A7}"/>
                  </a:ext>
                </a:extLst>
              </p:cNvPr>
              <p:cNvSpPr/>
              <p:nvPr/>
            </p:nvSpPr>
            <p:spPr>
              <a:xfrm>
                <a:off x="7449017" y="3573110"/>
                <a:ext cx="707274" cy="830190"/>
              </a:xfrm>
              <a:custGeom>
                <a:avLst/>
                <a:gdLst>
                  <a:gd name="connsiteX0" fmla="*/ 0 w 707274"/>
                  <a:gd name="connsiteY0" fmla="*/ 88409 h 830190"/>
                  <a:gd name="connsiteX1" fmla="*/ 353637 w 707274"/>
                  <a:gd name="connsiteY1" fmla="*/ 176818 h 830190"/>
                  <a:gd name="connsiteX2" fmla="*/ 707274 w 707274"/>
                  <a:gd name="connsiteY2" fmla="*/ 88409 h 830190"/>
                  <a:gd name="connsiteX3" fmla="*/ 707274 w 707274"/>
                  <a:gd name="connsiteY3" fmla="*/ 741781 h 830190"/>
                  <a:gd name="connsiteX4" fmla="*/ 353637 w 707274"/>
                  <a:gd name="connsiteY4" fmla="*/ 830190 h 830190"/>
                  <a:gd name="connsiteX5" fmla="*/ 0 w 707274"/>
                  <a:gd name="connsiteY5" fmla="*/ 741781 h 830190"/>
                  <a:gd name="connsiteX6" fmla="*/ 0 w 707274"/>
                  <a:gd name="connsiteY6" fmla="*/ 88409 h 830190"/>
                  <a:gd name="connsiteX0" fmla="*/ 0 w 707274"/>
                  <a:gd name="connsiteY0" fmla="*/ 88409 h 830190"/>
                  <a:gd name="connsiteX1" fmla="*/ 353637 w 707274"/>
                  <a:gd name="connsiteY1" fmla="*/ 0 h 830190"/>
                  <a:gd name="connsiteX2" fmla="*/ 707274 w 707274"/>
                  <a:gd name="connsiteY2" fmla="*/ 88409 h 830190"/>
                  <a:gd name="connsiteX3" fmla="*/ 353637 w 707274"/>
                  <a:gd name="connsiteY3" fmla="*/ 176818 h 830190"/>
                  <a:gd name="connsiteX4" fmla="*/ 0 w 707274"/>
                  <a:gd name="connsiteY4" fmla="*/ 88409 h 830190"/>
                  <a:gd name="connsiteX0" fmla="*/ 707274 w 707274"/>
                  <a:gd name="connsiteY0" fmla="*/ 88409 h 830190"/>
                  <a:gd name="connsiteX1" fmla="*/ 353637 w 707274"/>
                  <a:gd name="connsiteY1" fmla="*/ 176818 h 830190"/>
                  <a:gd name="connsiteX2" fmla="*/ 0 w 707274"/>
                  <a:gd name="connsiteY2" fmla="*/ 88409 h 830190"/>
                  <a:gd name="connsiteX3" fmla="*/ 353637 w 707274"/>
                  <a:gd name="connsiteY3" fmla="*/ 0 h 830190"/>
                  <a:gd name="connsiteX4" fmla="*/ 707274 w 707274"/>
                  <a:gd name="connsiteY4" fmla="*/ 88409 h 830190"/>
                  <a:gd name="connsiteX5" fmla="*/ 707274 w 707274"/>
                  <a:gd name="connsiteY5" fmla="*/ 741781 h 830190"/>
                  <a:gd name="connsiteX6" fmla="*/ 353637 w 707274"/>
                  <a:gd name="connsiteY6" fmla="*/ 830190 h 830190"/>
                  <a:gd name="connsiteX7" fmla="*/ 0 w 707274"/>
                  <a:gd name="connsiteY7" fmla="*/ 741781 h 830190"/>
                  <a:gd name="connsiteX8" fmla="*/ 0 w 707274"/>
                  <a:gd name="connsiteY8" fmla="*/ 88409 h 83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274" h="830190" stroke="0" extrusionOk="0">
                    <a:moveTo>
                      <a:pt x="0" y="88409"/>
                    </a:moveTo>
                    <a:cubicBezTo>
                      <a:pt x="14720" y="151670"/>
                      <a:pt x="154644" y="187928"/>
                      <a:pt x="353637" y="176818"/>
                    </a:cubicBezTo>
                    <a:cubicBezTo>
                      <a:pt x="552615" y="178271"/>
                      <a:pt x="713919" y="142632"/>
                      <a:pt x="707274" y="88409"/>
                    </a:cubicBezTo>
                    <a:cubicBezTo>
                      <a:pt x="704986" y="393019"/>
                      <a:pt x="683942" y="500182"/>
                      <a:pt x="707274" y="741781"/>
                    </a:cubicBezTo>
                    <a:cubicBezTo>
                      <a:pt x="677293" y="806307"/>
                      <a:pt x="529910" y="838297"/>
                      <a:pt x="353637" y="830190"/>
                    </a:cubicBezTo>
                    <a:cubicBezTo>
                      <a:pt x="153881" y="836838"/>
                      <a:pt x="-7400" y="794610"/>
                      <a:pt x="0" y="741781"/>
                    </a:cubicBezTo>
                    <a:cubicBezTo>
                      <a:pt x="-25350" y="449467"/>
                      <a:pt x="5876" y="381486"/>
                      <a:pt x="0" y="88409"/>
                    </a:cubicBezTo>
                    <a:close/>
                  </a:path>
                  <a:path w="707274" h="830190" fill="lighten" stroke="0" extrusionOk="0">
                    <a:moveTo>
                      <a:pt x="0" y="88409"/>
                    </a:moveTo>
                    <a:cubicBezTo>
                      <a:pt x="22586" y="68529"/>
                      <a:pt x="181675" y="-7255"/>
                      <a:pt x="353637" y="0"/>
                    </a:cubicBezTo>
                    <a:cubicBezTo>
                      <a:pt x="548925" y="-5156"/>
                      <a:pt x="702822" y="31615"/>
                      <a:pt x="707274" y="88409"/>
                    </a:cubicBezTo>
                    <a:cubicBezTo>
                      <a:pt x="710166" y="129020"/>
                      <a:pt x="556704" y="198373"/>
                      <a:pt x="353637" y="176818"/>
                    </a:cubicBezTo>
                    <a:cubicBezTo>
                      <a:pt x="158677" y="180330"/>
                      <a:pt x="-4534" y="139968"/>
                      <a:pt x="0" y="88409"/>
                    </a:cubicBezTo>
                    <a:close/>
                  </a:path>
                  <a:path w="707274" h="830190" fill="none" extrusionOk="0">
                    <a:moveTo>
                      <a:pt x="707274" y="88409"/>
                    </a:moveTo>
                    <a:cubicBezTo>
                      <a:pt x="733467" y="154377"/>
                      <a:pt x="532130" y="213156"/>
                      <a:pt x="353637" y="176818"/>
                    </a:cubicBezTo>
                    <a:cubicBezTo>
                      <a:pt x="159174" y="177829"/>
                      <a:pt x="9146" y="140971"/>
                      <a:pt x="0" y="88409"/>
                    </a:cubicBezTo>
                    <a:cubicBezTo>
                      <a:pt x="18725" y="23181"/>
                      <a:pt x="169291" y="38709"/>
                      <a:pt x="353637" y="0"/>
                    </a:cubicBezTo>
                    <a:cubicBezTo>
                      <a:pt x="550792" y="2757"/>
                      <a:pt x="705710" y="35909"/>
                      <a:pt x="707274" y="88409"/>
                    </a:cubicBezTo>
                    <a:cubicBezTo>
                      <a:pt x="702350" y="384393"/>
                      <a:pt x="699529" y="503191"/>
                      <a:pt x="707274" y="741781"/>
                    </a:cubicBezTo>
                    <a:cubicBezTo>
                      <a:pt x="712425" y="792961"/>
                      <a:pt x="523973" y="846986"/>
                      <a:pt x="353637" y="830190"/>
                    </a:cubicBezTo>
                    <a:cubicBezTo>
                      <a:pt x="157137" y="841664"/>
                      <a:pt x="7197" y="788598"/>
                      <a:pt x="0" y="741781"/>
                    </a:cubicBezTo>
                    <a:cubicBezTo>
                      <a:pt x="-3389" y="519311"/>
                      <a:pt x="22686" y="303960"/>
                      <a:pt x="0" y="88409"/>
                    </a:cubicBezTo>
                  </a:path>
                  <a:path w="707274" h="830190" fill="none" stroke="0" extrusionOk="0">
                    <a:moveTo>
                      <a:pt x="707274" y="88409"/>
                    </a:moveTo>
                    <a:cubicBezTo>
                      <a:pt x="700101" y="168211"/>
                      <a:pt x="569240" y="166216"/>
                      <a:pt x="353637" y="176818"/>
                    </a:cubicBezTo>
                    <a:cubicBezTo>
                      <a:pt x="157508" y="178644"/>
                      <a:pt x="-1087" y="133844"/>
                      <a:pt x="0" y="88409"/>
                    </a:cubicBezTo>
                    <a:cubicBezTo>
                      <a:pt x="-4359" y="27738"/>
                      <a:pt x="164144" y="-786"/>
                      <a:pt x="353637" y="0"/>
                    </a:cubicBezTo>
                    <a:cubicBezTo>
                      <a:pt x="550788" y="-3994"/>
                      <a:pt x="713560" y="35828"/>
                      <a:pt x="707274" y="88409"/>
                    </a:cubicBezTo>
                    <a:cubicBezTo>
                      <a:pt x="736747" y="359927"/>
                      <a:pt x="680205" y="421917"/>
                      <a:pt x="707274" y="741781"/>
                    </a:cubicBezTo>
                    <a:cubicBezTo>
                      <a:pt x="700620" y="795351"/>
                      <a:pt x="566262" y="833393"/>
                      <a:pt x="353637" y="830190"/>
                    </a:cubicBezTo>
                    <a:cubicBezTo>
                      <a:pt x="159781" y="837729"/>
                      <a:pt x="1102" y="789094"/>
                      <a:pt x="0" y="741781"/>
                    </a:cubicBezTo>
                    <a:cubicBezTo>
                      <a:pt x="-9523" y="585745"/>
                      <a:pt x="14327" y="291507"/>
                      <a:pt x="0" y="88409"/>
                    </a:cubicBezTo>
                  </a:path>
                </a:pathLst>
              </a:custGeom>
              <a:ln w="57150">
                <a:solidFill>
                  <a:srgbClr val="DD3C2B"/>
                </a:solidFill>
                <a:extLst>
                  <a:ext uri="{C807C97D-BFC1-408E-A445-0C87EB9F89A2}">
                    <ask:lineSketchStyleProps xmlns:ask="http://schemas.microsoft.com/office/drawing/2018/sketchyshapes" sd="662294072">
                      <a:prstGeom prst="can">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U"/>
              </a:p>
            </p:txBody>
          </p:sp>
          <p:sp>
            <p:nvSpPr>
              <p:cNvPr id="40" name="Cilindro 39">
                <a:extLst>
                  <a:ext uri="{FF2B5EF4-FFF2-40B4-BE49-F238E27FC236}">
                    <a16:creationId xmlns:a16="http://schemas.microsoft.com/office/drawing/2014/main" id="{A7EBB1D8-2F8A-12B7-F5A6-681578F12FA5}"/>
                  </a:ext>
                </a:extLst>
              </p:cNvPr>
              <p:cNvSpPr/>
              <p:nvPr/>
            </p:nvSpPr>
            <p:spPr>
              <a:xfrm>
                <a:off x="7449016" y="3618122"/>
                <a:ext cx="707274" cy="778266"/>
              </a:xfrm>
              <a:custGeom>
                <a:avLst/>
                <a:gdLst>
                  <a:gd name="connsiteX0" fmla="*/ 0 w 707274"/>
                  <a:gd name="connsiteY0" fmla="*/ 88409 h 778266"/>
                  <a:gd name="connsiteX1" fmla="*/ 353637 w 707274"/>
                  <a:gd name="connsiteY1" fmla="*/ 176818 h 778266"/>
                  <a:gd name="connsiteX2" fmla="*/ 707274 w 707274"/>
                  <a:gd name="connsiteY2" fmla="*/ 88409 h 778266"/>
                  <a:gd name="connsiteX3" fmla="*/ 707274 w 707274"/>
                  <a:gd name="connsiteY3" fmla="*/ 689857 h 778266"/>
                  <a:gd name="connsiteX4" fmla="*/ 353637 w 707274"/>
                  <a:gd name="connsiteY4" fmla="*/ 778266 h 778266"/>
                  <a:gd name="connsiteX5" fmla="*/ 0 w 707274"/>
                  <a:gd name="connsiteY5" fmla="*/ 689857 h 778266"/>
                  <a:gd name="connsiteX6" fmla="*/ 0 w 707274"/>
                  <a:gd name="connsiteY6" fmla="*/ 88409 h 778266"/>
                  <a:gd name="connsiteX0" fmla="*/ 0 w 707274"/>
                  <a:gd name="connsiteY0" fmla="*/ 88409 h 778266"/>
                  <a:gd name="connsiteX1" fmla="*/ 353637 w 707274"/>
                  <a:gd name="connsiteY1" fmla="*/ 0 h 778266"/>
                  <a:gd name="connsiteX2" fmla="*/ 707274 w 707274"/>
                  <a:gd name="connsiteY2" fmla="*/ 88409 h 778266"/>
                  <a:gd name="connsiteX3" fmla="*/ 353637 w 707274"/>
                  <a:gd name="connsiteY3" fmla="*/ 176818 h 778266"/>
                  <a:gd name="connsiteX4" fmla="*/ 0 w 707274"/>
                  <a:gd name="connsiteY4" fmla="*/ 88409 h 778266"/>
                  <a:gd name="connsiteX0" fmla="*/ 707274 w 707274"/>
                  <a:gd name="connsiteY0" fmla="*/ 88409 h 778266"/>
                  <a:gd name="connsiteX1" fmla="*/ 353637 w 707274"/>
                  <a:gd name="connsiteY1" fmla="*/ 176818 h 778266"/>
                  <a:gd name="connsiteX2" fmla="*/ 0 w 707274"/>
                  <a:gd name="connsiteY2" fmla="*/ 88409 h 778266"/>
                  <a:gd name="connsiteX3" fmla="*/ 353637 w 707274"/>
                  <a:gd name="connsiteY3" fmla="*/ 0 h 778266"/>
                  <a:gd name="connsiteX4" fmla="*/ 707274 w 707274"/>
                  <a:gd name="connsiteY4" fmla="*/ 88409 h 778266"/>
                  <a:gd name="connsiteX5" fmla="*/ 707274 w 707274"/>
                  <a:gd name="connsiteY5" fmla="*/ 689857 h 778266"/>
                  <a:gd name="connsiteX6" fmla="*/ 353637 w 707274"/>
                  <a:gd name="connsiteY6" fmla="*/ 778266 h 778266"/>
                  <a:gd name="connsiteX7" fmla="*/ 0 w 707274"/>
                  <a:gd name="connsiteY7" fmla="*/ 689857 h 778266"/>
                  <a:gd name="connsiteX8" fmla="*/ 0 w 707274"/>
                  <a:gd name="connsiteY8" fmla="*/ 88409 h 77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274" h="778266" stroke="0" extrusionOk="0">
                    <a:moveTo>
                      <a:pt x="0" y="88409"/>
                    </a:moveTo>
                    <a:cubicBezTo>
                      <a:pt x="-3052" y="131358"/>
                      <a:pt x="160519" y="180584"/>
                      <a:pt x="353637" y="176818"/>
                    </a:cubicBezTo>
                    <a:cubicBezTo>
                      <a:pt x="545262" y="178833"/>
                      <a:pt x="704897" y="143078"/>
                      <a:pt x="707274" y="88409"/>
                    </a:cubicBezTo>
                    <a:cubicBezTo>
                      <a:pt x="693191" y="278196"/>
                      <a:pt x="701293" y="390436"/>
                      <a:pt x="707274" y="689857"/>
                    </a:cubicBezTo>
                    <a:cubicBezTo>
                      <a:pt x="696686" y="775235"/>
                      <a:pt x="554309" y="773547"/>
                      <a:pt x="353637" y="778266"/>
                    </a:cubicBezTo>
                    <a:cubicBezTo>
                      <a:pt x="157026" y="778201"/>
                      <a:pt x="4657" y="731684"/>
                      <a:pt x="0" y="689857"/>
                    </a:cubicBezTo>
                    <a:cubicBezTo>
                      <a:pt x="4702" y="518920"/>
                      <a:pt x="7560" y="254292"/>
                      <a:pt x="0" y="88409"/>
                    </a:cubicBezTo>
                    <a:close/>
                  </a:path>
                  <a:path w="707274" h="778266" fill="lighten" stroke="0" extrusionOk="0">
                    <a:moveTo>
                      <a:pt x="0" y="88409"/>
                    </a:moveTo>
                    <a:cubicBezTo>
                      <a:pt x="29464" y="20888"/>
                      <a:pt x="152383" y="3942"/>
                      <a:pt x="353637" y="0"/>
                    </a:cubicBezTo>
                    <a:cubicBezTo>
                      <a:pt x="539651" y="-633"/>
                      <a:pt x="704643" y="37672"/>
                      <a:pt x="707274" y="88409"/>
                    </a:cubicBezTo>
                    <a:cubicBezTo>
                      <a:pt x="716037" y="138603"/>
                      <a:pt x="567466" y="158670"/>
                      <a:pt x="353637" y="176818"/>
                    </a:cubicBezTo>
                    <a:cubicBezTo>
                      <a:pt x="152606" y="175346"/>
                      <a:pt x="6128" y="145493"/>
                      <a:pt x="0" y="88409"/>
                    </a:cubicBezTo>
                    <a:close/>
                  </a:path>
                  <a:path w="707274" h="778266" fill="none" extrusionOk="0">
                    <a:moveTo>
                      <a:pt x="707274" y="88409"/>
                    </a:moveTo>
                    <a:cubicBezTo>
                      <a:pt x="671060" y="125674"/>
                      <a:pt x="547586" y="201005"/>
                      <a:pt x="353637" y="176818"/>
                    </a:cubicBezTo>
                    <a:cubicBezTo>
                      <a:pt x="164708" y="176981"/>
                      <a:pt x="-3396" y="137623"/>
                      <a:pt x="0" y="88409"/>
                    </a:cubicBezTo>
                    <a:cubicBezTo>
                      <a:pt x="34359" y="41894"/>
                      <a:pt x="145466" y="21146"/>
                      <a:pt x="353637" y="0"/>
                    </a:cubicBezTo>
                    <a:cubicBezTo>
                      <a:pt x="550501" y="-7303"/>
                      <a:pt x="709222" y="39896"/>
                      <a:pt x="707274" y="88409"/>
                    </a:cubicBezTo>
                    <a:cubicBezTo>
                      <a:pt x="713220" y="364185"/>
                      <a:pt x="725321" y="405123"/>
                      <a:pt x="707274" y="689857"/>
                    </a:cubicBezTo>
                    <a:cubicBezTo>
                      <a:pt x="676226" y="736336"/>
                      <a:pt x="534363" y="769950"/>
                      <a:pt x="353637" y="778266"/>
                    </a:cubicBezTo>
                    <a:cubicBezTo>
                      <a:pt x="158550" y="774921"/>
                      <a:pt x="-1610" y="736867"/>
                      <a:pt x="0" y="689857"/>
                    </a:cubicBezTo>
                    <a:cubicBezTo>
                      <a:pt x="19952" y="448825"/>
                      <a:pt x="9838" y="373326"/>
                      <a:pt x="0" y="88409"/>
                    </a:cubicBezTo>
                  </a:path>
                  <a:path w="707274" h="778266" fill="none" stroke="0" extrusionOk="0">
                    <a:moveTo>
                      <a:pt x="707274" y="88409"/>
                    </a:moveTo>
                    <a:cubicBezTo>
                      <a:pt x="699876" y="132829"/>
                      <a:pt x="549157" y="204585"/>
                      <a:pt x="353637" y="176818"/>
                    </a:cubicBezTo>
                    <a:cubicBezTo>
                      <a:pt x="168352" y="175557"/>
                      <a:pt x="7863" y="132284"/>
                      <a:pt x="0" y="88409"/>
                    </a:cubicBezTo>
                    <a:cubicBezTo>
                      <a:pt x="17916" y="17113"/>
                      <a:pt x="178936" y="19882"/>
                      <a:pt x="353637" y="0"/>
                    </a:cubicBezTo>
                    <a:cubicBezTo>
                      <a:pt x="554611" y="8356"/>
                      <a:pt x="706523" y="43827"/>
                      <a:pt x="707274" y="88409"/>
                    </a:cubicBezTo>
                    <a:cubicBezTo>
                      <a:pt x="719892" y="225092"/>
                      <a:pt x="706443" y="464877"/>
                      <a:pt x="707274" y="689857"/>
                    </a:cubicBezTo>
                    <a:cubicBezTo>
                      <a:pt x="723672" y="744818"/>
                      <a:pt x="517756" y="768639"/>
                      <a:pt x="353637" y="778266"/>
                    </a:cubicBezTo>
                    <a:cubicBezTo>
                      <a:pt x="156576" y="777862"/>
                      <a:pt x="4166" y="747633"/>
                      <a:pt x="0" y="689857"/>
                    </a:cubicBezTo>
                    <a:cubicBezTo>
                      <a:pt x="26915" y="425760"/>
                      <a:pt x="8065" y="372442"/>
                      <a:pt x="0" y="88409"/>
                    </a:cubicBezTo>
                  </a:path>
                </a:pathLst>
              </a:custGeom>
              <a:ln w="57150">
                <a:solidFill>
                  <a:srgbClr val="DD3C2B"/>
                </a:solidFill>
                <a:extLst>
                  <a:ext uri="{C807C97D-BFC1-408E-A445-0C87EB9F89A2}">
                    <ask:lineSketchStyleProps xmlns:ask="http://schemas.microsoft.com/office/drawing/2018/sketchyshapes" sd="4147718412">
                      <a:prstGeom prst="can">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U"/>
              </a:p>
            </p:txBody>
          </p:sp>
          <p:sp>
            <p:nvSpPr>
              <p:cNvPr id="41" name="Cilindro 40">
                <a:extLst>
                  <a:ext uri="{FF2B5EF4-FFF2-40B4-BE49-F238E27FC236}">
                    <a16:creationId xmlns:a16="http://schemas.microsoft.com/office/drawing/2014/main" id="{14C6C546-D484-C99B-D778-E6EA60E3DF66}"/>
                  </a:ext>
                </a:extLst>
              </p:cNvPr>
              <p:cNvSpPr/>
              <p:nvPr/>
            </p:nvSpPr>
            <p:spPr>
              <a:xfrm>
                <a:off x="7449016" y="3594394"/>
                <a:ext cx="707274" cy="630854"/>
              </a:xfrm>
              <a:custGeom>
                <a:avLst/>
                <a:gdLst>
                  <a:gd name="connsiteX0" fmla="*/ 0 w 707274"/>
                  <a:gd name="connsiteY0" fmla="*/ 78857 h 630854"/>
                  <a:gd name="connsiteX1" fmla="*/ 353637 w 707274"/>
                  <a:gd name="connsiteY1" fmla="*/ 157714 h 630854"/>
                  <a:gd name="connsiteX2" fmla="*/ 707274 w 707274"/>
                  <a:gd name="connsiteY2" fmla="*/ 78857 h 630854"/>
                  <a:gd name="connsiteX3" fmla="*/ 707274 w 707274"/>
                  <a:gd name="connsiteY3" fmla="*/ 551997 h 630854"/>
                  <a:gd name="connsiteX4" fmla="*/ 353637 w 707274"/>
                  <a:gd name="connsiteY4" fmla="*/ 630854 h 630854"/>
                  <a:gd name="connsiteX5" fmla="*/ 0 w 707274"/>
                  <a:gd name="connsiteY5" fmla="*/ 551997 h 630854"/>
                  <a:gd name="connsiteX6" fmla="*/ 0 w 707274"/>
                  <a:gd name="connsiteY6" fmla="*/ 78857 h 630854"/>
                  <a:gd name="connsiteX0" fmla="*/ 0 w 707274"/>
                  <a:gd name="connsiteY0" fmla="*/ 78857 h 630854"/>
                  <a:gd name="connsiteX1" fmla="*/ 353637 w 707274"/>
                  <a:gd name="connsiteY1" fmla="*/ 0 h 630854"/>
                  <a:gd name="connsiteX2" fmla="*/ 707274 w 707274"/>
                  <a:gd name="connsiteY2" fmla="*/ 78857 h 630854"/>
                  <a:gd name="connsiteX3" fmla="*/ 353637 w 707274"/>
                  <a:gd name="connsiteY3" fmla="*/ 157714 h 630854"/>
                  <a:gd name="connsiteX4" fmla="*/ 0 w 707274"/>
                  <a:gd name="connsiteY4" fmla="*/ 78857 h 630854"/>
                  <a:gd name="connsiteX0" fmla="*/ 707274 w 707274"/>
                  <a:gd name="connsiteY0" fmla="*/ 78857 h 630854"/>
                  <a:gd name="connsiteX1" fmla="*/ 353637 w 707274"/>
                  <a:gd name="connsiteY1" fmla="*/ 157714 h 630854"/>
                  <a:gd name="connsiteX2" fmla="*/ 0 w 707274"/>
                  <a:gd name="connsiteY2" fmla="*/ 78857 h 630854"/>
                  <a:gd name="connsiteX3" fmla="*/ 353637 w 707274"/>
                  <a:gd name="connsiteY3" fmla="*/ 0 h 630854"/>
                  <a:gd name="connsiteX4" fmla="*/ 707274 w 707274"/>
                  <a:gd name="connsiteY4" fmla="*/ 78857 h 630854"/>
                  <a:gd name="connsiteX5" fmla="*/ 707274 w 707274"/>
                  <a:gd name="connsiteY5" fmla="*/ 551997 h 630854"/>
                  <a:gd name="connsiteX6" fmla="*/ 353637 w 707274"/>
                  <a:gd name="connsiteY6" fmla="*/ 630854 h 630854"/>
                  <a:gd name="connsiteX7" fmla="*/ 0 w 707274"/>
                  <a:gd name="connsiteY7" fmla="*/ 551997 h 630854"/>
                  <a:gd name="connsiteX8" fmla="*/ 0 w 707274"/>
                  <a:gd name="connsiteY8" fmla="*/ 78857 h 6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274" h="630854" stroke="0" extrusionOk="0">
                    <a:moveTo>
                      <a:pt x="0" y="78857"/>
                    </a:moveTo>
                    <a:cubicBezTo>
                      <a:pt x="-175" y="131155"/>
                      <a:pt x="162829" y="167511"/>
                      <a:pt x="353637" y="157714"/>
                    </a:cubicBezTo>
                    <a:cubicBezTo>
                      <a:pt x="557797" y="158836"/>
                      <a:pt x="700068" y="126456"/>
                      <a:pt x="707274" y="78857"/>
                    </a:cubicBezTo>
                    <a:cubicBezTo>
                      <a:pt x="685103" y="291071"/>
                      <a:pt x="693119" y="423969"/>
                      <a:pt x="707274" y="551997"/>
                    </a:cubicBezTo>
                    <a:cubicBezTo>
                      <a:pt x="715833" y="633875"/>
                      <a:pt x="566912" y="595726"/>
                      <a:pt x="353637" y="630854"/>
                    </a:cubicBezTo>
                    <a:cubicBezTo>
                      <a:pt x="164755" y="627546"/>
                      <a:pt x="1267" y="593924"/>
                      <a:pt x="0" y="551997"/>
                    </a:cubicBezTo>
                    <a:cubicBezTo>
                      <a:pt x="2020" y="400811"/>
                      <a:pt x="-21489" y="254265"/>
                      <a:pt x="0" y="78857"/>
                    </a:cubicBezTo>
                    <a:close/>
                  </a:path>
                  <a:path w="707274" h="630854" fill="lighten" stroke="0" extrusionOk="0">
                    <a:moveTo>
                      <a:pt x="0" y="78857"/>
                    </a:moveTo>
                    <a:cubicBezTo>
                      <a:pt x="-6786" y="37827"/>
                      <a:pt x="182805" y="4878"/>
                      <a:pt x="353637" y="0"/>
                    </a:cubicBezTo>
                    <a:cubicBezTo>
                      <a:pt x="551473" y="9209"/>
                      <a:pt x="708682" y="29802"/>
                      <a:pt x="707274" y="78857"/>
                    </a:cubicBezTo>
                    <a:cubicBezTo>
                      <a:pt x="697252" y="121791"/>
                      <a:pt x="558032" y="146894"/>
                      <a:pt x="353637" y="157714"/>
                    </a:cubicBezTo>
                    <a:cubicBezTo>
                      <a:pt x="168003" y="154806"/>
                      <a:pt x="-8970" y="125629"/>
                      <a:pt x="0" y="78857"/>
                    </a:cubicBezTo>
                    <a:close/>
                  </a:path>
                  <a:path w="707274" h="630854" fill="none" extrusionOk="0">
                    <a:moveTo>
                      <a:pt x="707274" y="78857"/>
                    </a:moveTo>
                    <a:cubicBezTo>
                      <a:pt x="711119" y="91832"/>
                      <a:pt x="517184" y="159628"/>
                      <a:pt x="353637" y="157714"/>
                    </a:cubicBezTo>
                    <a:cubicBezTo>
                      <a:pt x="160369" y="149002"/>
                      <a:pt x="-540" y="124776"/>
                      <a:pt x="0" y="78857"/>
                    </a:cubicBezTo>
                    <a:cubicBezTo>
                      <a:pt x="-16655" y="24395"/>
                      <a:pt x="180750" y="16478"/>
                      <a:pt x="353637" y="0"/>
                    </a:cubicBezTo>
                    <a:cubicBezTo>
                      <a:pt x="540972" y="-537"/>
                      <a:pt x="706585" y="36027"/>
                      <a:pt x="707274" y="78857"/>
                    </a:cubicBezTo>
                    <a:cubicBezTo>
                      <a:pt x="730538" y="264225"/>
                      <a:pt x="688871" y="339671"/>
                      <a:pt x="707274" y="551997"/>
                    </a:cubicBezTo>
                    <a:cubicBezTo>
                      <a:pt x="732975" y="600194"/>
                      <a:pt x="535482" y="593198"/>
                      <a:pt x="353637" y="630854"/>
                    </a:cubicBezTo>
                    <a:cubicBezTo>
                      <a:pt x="163715" y="623618"/>
                      <a:pt x="-3639" y="600986"/>
                      <a:pt x="0" y="551997"/>
                    </a:cubicBezTo>
                    <a:cubicBezTo>
                      <a:pt x="13058" y="400286"/>
                      <a:pt x="-12585" y="243431"/>
                      <a:pt x="0" y="78857"/>
                    </a:cubicBezTo>
                  </a:path>
                  <a:path w="707274" h="630854" fill="none" stroke="0" extrusionOk="0">
                    <a:moveTo>
                      <a:pt x="707274" y="78857"/>
                    </a:moveTo>
                    <a:cubicBezTo>
                      <a:pt x="693120" y="117197"/>
                      <a:pt x="544856" y="159344"/>
                      <a:pt x="353637" y="157714"/>
                    </a:cubicBezTo>
                    <a:cubicBezTo>
                      <a:pt x="162526" y="150560"/>
                      <a:pt x="7663" y="129633"/>
                      <a:pt x="0" y="78857"/>
                    </a:cubicBezTo>
                    <a:cubicBezTo>
                      <a:pt x="-3157" y="29667"/>
                      <a:pt x="130401" y="-20065"/>
                      <a:pt x="353637" y="0"/>
                    </a:cubicBezTo>
                    <a:cubicBezTo>
                      <a:pt x="546501" y="-6713"/>
                      <a:pt x="704292" y="37417"/>
                      <a:pt x="707274" y="78857"/>
                    </a:cubicBezTo>
                    <a:cubicBezTo>
                      <a:pt x="687796" y="240721"/>
                      <a:pt x="694755" y="317291"/>
                      <a:pt x="707274" y="551997"/>
                    </a:cubicBezTo>
                    <a:cubicBezTo>
                      <a:pt x="719325" y="602192"/>
                      <a:pt x="549161" y="599118"/>
                      <a:pt x="353637" y="630854"/>
                    </a:cubicBezTo>
                    <a:cubicBezTo>
                      <a:pt x="159863" y="627735"/>
                      <a:pt x="-1029" y="596143"/>
                      <a:pt x="0" y="551997"/>
                    </a:cubicBezTo>
                    <a:cubicBezTo>
                      <a:pt x="-3912" y="407201"/>
                      <a:pt x="9382" y="176455"/>
                      <a:pt x="0" y="78857"/>
                    </a:cubicBezTo>
                  </a:path>
                </a:pathLst>
              </a:custGeom>
              <a:ln w="57150">
                <a:solidFill>
                  <a:srgbClr val="DD3C2B"/>
                </a:solidFill>
                <a:extLst>
                  <a:ext uri="{C807C97D-BFC1-408E-A445-0C87EB9F89A2}">
                    <ask:lineSketchStyleProps xmlns:ask="http://schemas.microsoft.com/office/drawing/2018/sketchyshapes" sd="449044018">
                      <a:prstGeom prst="can">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U"/>
              </a:p>
            </p:txBody>
          </p:sp>
        </p:grpSp>
        <p:sp>
          <p:nvSpPr>
            <p:cNvPr id="62" name="Flecha: hacia arriba 61">
              <a:extLst>
                <a:ext uri="{FF2B5EF4-FFF2-40B4-BE49-F238E27FC236}">
                  <a16:creationId xmlns:a16="http://schemas.microsoft.com/office/drawing/2014/main" id="{AC61D767-345B-2B72-5D10-14156616AB95}"/>
                </a:ext>
              </a:extLst>
            </p:cNvPr>
            <p:cNvSpPr/>
            <p:nvPr/>
          </p:nvSpPr>
          <p:spPr>
            <a:xfrm rot="19341270">
              <a:off x="8205685" y="2907156"/>
              <a:ext cx="269625" cy="744668"/>
            </a:xfrm>
            <a:custGeom>
              <a:avLst/>
              <a:gdLst>
                <a:gd name="connsiteX0" fmla="*/ 0 w 269625"/>
                <a:gd name="connsiteY0" fmla="*/ 241409 h 744668"/>
                <a:gd name="connsiteX1" fmla="*/ 134813 w 269625"/>
                <a:gd name="connsiteY1" fmla="*/ 0 h 744668"/>
                <a:gd name="connsiteX2" fmla="*/ 269625 w 269625"/>
                <a:gd name="connsiteY2" fmla="*/ 241409 h 744668"/>
                <a:gd name="connsiteX3" fmla="*/ 202219 w 269625"/>
                <a:gd name="connsiteY3" fmla="*/ 241409 h 744668"/>
                <a:gd name="connsiteX4" fmla="*/ 202219 w 269625"/>
                <a:gd name="connsiteY4" fmla="*/ 744668 h 744668"/>
                <a:gd name="connsiteX5" fmla="*/ 67406 w 269625"/>
                <a:gd name="connsiteY5" fmla="*/ 744668 h 744668"/>
                <a:gd name="connsiteX6" fmla="*/ 67406 w 269625"/>
                <a:gd name="connsiteY6" fmla="*/ 241409 h 744668"/>
                <a:gd name="connsiteX7" fmla="*/ 0 w 269625"/>
                <a:gd name="connsiteY7" fmla="*/ 241409 h 74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625" h="744668" fill="none" extrusionOk="0">
                  <a:moveTo>
                    <a:pt x="0" y="241409"/>
                  </a:moveTo>
                  <a:cubicBezTo>
                    <a:pt x="21496" y="147353"/>
                    <a:pt x="127099" y="70431"/>
                    <a:pt x="134813" y="0"/>
                  </a:cubicBezTo>
                  <a:cubicBezTo>
                    <a:pt x="226868" y="101843"/>
                    <a:pt x="190167" y="141134"/>
                    <a:pt x="269625" y="241409"/>
                  </a:cubicBezTo>
                  <a:cubicBezTo>
                    <a:pt x="255954" y="245700"/>
                    <a:pt x="230707" y="236799"/>
                    <a:pt x="202219" y="241409"/>
                  </a:cubicBezTo>
                  <a:cubicBezTo>
                    <a:pt x="258605" y="390048"/>
                    <a:pt x="158626" y="508714"/>
                    <a:pt x="202219" y="744668"/>
                  </a:cubicBezTo>
                  <a:cubicBezTo>
                    <a:pt x="167460" y="758030"/>
                    <a:pt x="102177" y="738317"/>
                    <a:pt x="67406" y="744668"/>
                  </a:cubicBezTo>
                  <a:cubicBezTo>
                    <a:pt x="53133" y="494448"/>
                    <a:pt x="125294" y="345941"/>
                    <a:pt x="67406" y="241409"/>
                  </a:cubicBezTo>
                  <a:cubicBezTo>
                    <a:pt x="39097" y="245230"/>
                    <a:pt x="20981" y="240671"/>
                    <a:pt x="0" y="241409"/>
                  </a:cubicBezTo>
                  <a:close/>
                </a:path>
                <a:path w="269625" h="744668" stroke="0" extrusionOk="0">
                  <a:moveTo>
                    <a:pt x="0" y="241409"/>
                  </a:moveTo>
                  <a:cubicBezTo>
                    <a:pt x="22822" y="188231"/>
                    <a:pt x="91874" y="84722"/>
                    <a:pt x="134813" y="0"/>
                  </a:cubicBezTo>
                  <a:cubicBezTo>
                    <a:pt x="209245" y="105650"/>
                    <a:pt x="198759" y="182027"/>
                    <a:pt x="269625" y="241409"/>
                  </a:cubicBezTo>
                  <a:cubicBezTo>
                    <a:pt x="253311" y="242573"/>
                    <a:pt x="220471" y="240495"/>
                    <a:pt x="202219" y="241409"/>
                  </a:cubicBezTo>
                  <a:cubicBezTo>
                    <a:pt x="224359" y="457567"/>
                    <a:pt x="163462" y="563140"/>
                    <a:pt x="202219" y="744668"/>
                  </a:cubicBezTo>
                  <a:cubicBezTo>
                    <a:pt x="141580" y="752731"/>
                    <a:pt x="123054" y="742805"/>
                    <a:pt x="67406" y="744668"/>
                  </a:cubicBezTo>
                  <a:cubicBezTo>
                    <a:pt x="57229" y="616957"/>
                    <a:pt x="116926" y="410109"/>
                    <a:pt x="67406" y="241409"/>
                  </a:cubicBezTo>
                  <a:cubicBezTo>
                    <a:pt x="39406" y="244928"/>
                    <a:pt x="31675" y="238661"/>
                    <a:pt x="0" y="241409"/>
                  </a:cubicBezTo>
                  <a:close/>
                </a:path>
              </a:pathLst>
            </a:custGeom>
            <a:solidFill>
              <a:srgbClr val="C8398C"/>
            </a:solidFill>
            <a:ln w="12700">
              <a:solidFill>
                <a:srgbClr val="831F79"/>
              </a:solidFill>
              <a:extLst>
                <a:ext uri="{C807C97D-BFC1-408E-A445-0C87EB9F89A2}">
                  <ask:lineSketchStyleProps xmlns:ask="http://schemas.microsoft.com/office/drawing/2018/sketchyshapes" sd="3251463684">
                    <a:prstGeom prst="upArrow">
                      <a:avLst>
                        <a:gd name="adj1" fmla="val 50000"/>
                        <a:gd name="adj2" fmla="val 89535"/>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77" name="Grupo 76">
              <a:extLst>
                <a:ext uri="{FF2B5EF4-FFF2-40B4-BE49-F238E27FC236}">
                  <a16:creationId xmlns:a16="http://schemas.microsoft.com/office/drawing/2014/main" id="{532E1227-EBF7-9652-1606-2C597ECC5AD5}"/>
                </a:ext>
              </a:extLst>
            </p:cNvPr>
            <p:cNvGrpSpPr/>
            <p:nvPr/>
          </p:nvGrpSpPr>
          <p:grpSpPr>
            <a:xfrm>
              <a:off x="8779085" y="3585841"/>
              <a:ext cx="466806" cy="769441"/>
              <a:chOff x="9334419" y="1691582"/>
              <a:chExt cx="466806" cy="769441"/>
            </a:xfrm>
          </p:grpSpPr>
          <p:sp>
            <p:nvSpPr>
              <p:cNvPr id="68" name="Rectángulo: esquinas redondeadas 67">
                <a:extLst>
                  <a:ext uri="{FF2B5EF4-FFF2-40B4-BE49-F238E27FC236}">
                    <a16:creationId xmlns:a16="http://schemas.microsoft.com/office/drawing/2014/main" id="{F343BE0E-CA41-64ED-1C58-FD5FB23D1673}"/>
                  </a:ext>
                </a:extLst>
              </p:cNvPr>
              <p:cNvSpPr/>
              <p:nvPr/>
            </p:nvSpPr>
            <p:spPr>
              <a:xfrm>
                <a:off x="9334419" y="1691582"/>
                <a:ext cx="466806" cy="769441"/>
              </a:xfrm>
              <a:custGeom>
                <a:avLst/>
                <a:gdLst>
                  <a:gd name="connsiteX0" fmla="*/ 0 w 466806"/>
                  <a:gd name="connsiteY0" fmla="*/ 77803 h 769441"/>
                  <a:gd name="connsiteX1" fmla="*/ 77803 w 466806"/>
                  <a:gd name="connsiteY1" fmla="*/ 0 h 769441"/>
                  <a:gd name="connsiteX2" fmla="*/ 389003 w 466806"/>
                  <a:gd name="connsiteY2" fmla="*/ 0 h 769441"/>
                  <a:gd name="connsiteX3" fmla="*/ 466806 w 466806"/>
                  <a:gd name="connsiteY3" fmla="*/ 77803 h 769441"/>
                  <a:gd name="connsiteX4" fmla="*/ 466806 w 466806"/>
                  <a:gd name="connsiteY4" fmla="*/ 691638 h 769441"/>
                  <a:gd name="connsiteX5" fmla="*/ 389003 w 466806"/>
                  <a:gd name="connsiteY5" fmla="*/ 769441 h 769441"/>
                  <a:gd name="connsiteX6" fmla="*/ 77803 w 466806"/>
                  <a:gd name="connsiteY6" fmla="*/ 769441 h 769441"/>
                  <a:gd name="connsiteX7" fmla="*/ 0 w 466806"/>
                  <a:gd name="connsiteY7" fmla="*/ 691638 h 769441"/>
                  <a:gd name="connsiteX8" fmla="*/ 0 w 466806"/>
                  <a:gd name="connsiteY8" fmla="*/ 77803 h 7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806" h="769441" extrusionOk="0">
                    <a:moveTo>
                      <a:pt x="0" y="77803"/>
                    </a:moveTo>
                    <a:cubicBezTo>
                      <a:pt x="-718" y="32070"/>
                      <a:pt x="37574" y="-7245"/>
                      <a:pt x="77803" y="0"/>
                    </a:cubicBezTo>
                    <a:cubicBezTo>
                      <a:pt x="222214" y="-12300"/>
                      <a:pt x="308612" y="-1324"/>
                      <a:pt x="389003" y="0"/>
                    </a:cubicBezTo>
                    <a:cubicBezTo>
                      <a:pt x="429390" y="-2476"/>
                      <a:pt x="460890" y="39897"/>
                      <a:pt x="466806" y="77803"/>
                    </a:cubicBezTo>
                    <a:cubicBezTo>
                      <a:pt x="476209" y="322341"/>
                      <a:pt x="439080" y="508689"/>
                      <a:pt x="466806" y="691638"/>
                    </a:cubicBezTo>
                    <a:cubicBezTo>
                      <a:pt x="470006" y="726935"/>
                      <a:pt x="432105" y="770888"/>
                      <a:pt x="389003" y="769441"/>
                    </a:cubicBezTo>
                    <a:cubicBezTo>
                      <a:pt x="270330" y="776127"/>
                      <a:pt x="213975" y="777777"/>
                      <a:pt x="77803" y="769441"/>
                    </a:cubicBezTo>
                    <a:cubicBezTo>
                      <a:pt x="40816" y="770109"/>
                      <a:pt x="791" y="733811"/>
                      <a:pt x="0" y="691638"/>
                    </a:cubicBezTo>
                    <a:cubicBezTo>
                      <a:pt x="11186" y="417304"/>
                      <a:pt x="-27148" y="335243"/>
                      <a:pt x="0" y="77803"/>
                    </a:cubicBezTo>
                    <a:close/>
                  </a:path>
                </a:pathLst>
              </a:custGeom>
              <a:noFill/>
              <a:ln w="57150">
                <a:solidFill>
                  <a:srgbClr val="00B050"/>
                </a:solidFill>
                <a:extLst>
                  <a:ext uri="{C807C97D-BFC1-408E-A445-0C87EB9F89A2}">
                    <ask:lineSketchStyleProps xmlns:ask="http://schemas.microsoft.com/office/drawing/2018/sketchyshapes" sd="948321541">
                      <a:prstGeom prst="roundRect">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endParaRPr lang="es-CU"/>
              </a:p>
            </p:txBody>
          </p:sp>
          <p:sp>
            <p:nvSpPr>
              <p:cNvPr id="69" name="Elipse 68">
                <a:extLst>
                  <a:ext uri="{FF2B5EF4-FFF2-40B4-BE49-F238E27FC236}">
                    <a16:creationId xmlns:a16="http://schemas.microsoft.com/office/drawing/2014/main" id="{4A0AD118-2B08-4B6C-E1EE-B67B31A012C5}"/>
                  </a:ext>
                </a:extLst>
              </p:cNvPr>
              <p:cNvSpPr/>
              <p:nvPr/>
            </p:nvSpPr>
            <p:spPr>
              <a:xfrm>
                <a:off x="9660545" y="1746884"/>
                <a:ext cx="74767" cy="75819"/>
              </a:xfrm>
              <a:custGeom>
                <a:avLst/>
                <a:gdLst>
                  <a:gd name="connsiteX0" fmla="*/ 0 w 74767"/>
                  <a:gd name="connsiteY0" fmla="*/ 37910 h 75819"/>
                  <a:gd name="connsiteX1" fmla="*/ 37384 w 74767"/>
                  <a:gd name="connsiteY1" fmla="*/ 0 h 75819"/>
                  <a:gd name="connsiteX2" fmla="*/ 74768 w 74767"/>
                  <a:gd name="connsiteY2" fmla="*/ 37910 h 75819"/>
                  <a:gd name="connsiteX3" fmla="*/ 37384 w 74767"/>
                  <a:gd name="connsiteY3" fmla="*/ 75820 h 75819"/>
                  <a:gd name="connsiteX4" fmla="*/ 0 w 74767"/>
                  <a:gd name="connsiteY4" fmla="*/ 37910 h 75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7" h="75819" fill="none" extrusionOk="0">
                    <a:moveTo>
                      <a:pt x="0" y="37910"/>
                    </a:moveTo>
                    <a:cubicBezTo>
                      <a:pt x="1418" y="14726"/>
                      <a:pt x="19286" y="3587"/>
                      <a:pt x="37384" y="0"/>
                    </a:cubicBezTo>
                    <a:cubicBezTo>
                      <a:pt x="58698" y="-1705"/>
                      <a:pt x="77477" y="17774"/>
                      <a:pt x="74768" y="37910"/>
                    </a:cubicBezTo>
                    <a:cubicBezTo>
                      <a:pt x="76402" y="60038"/>
                      <a:pt x="62478" y="75569"/>
                      <a:pt x="37384" y="75820"/>
                    </a:cubicBezTo>
                    <a:cubicBezTo>
                      <a:pt x="14500" y="76455"/>
                      <a:pt x="3681" y="62331"/>
                      <a:pt x="0" y="37910"/>
                    </a:cubicBezTo>
                    <a:close/>
                  </a:path>
                  <a:path w="74767" h="75819" stroke="0" extrusionOk="0">
                    <a:moveTo>
                      <a:pt x="0" y="37910"/>
                    </a:moveTo>
                    <a:cubicBezTo>
                      <a:pt x="-4905" y="17728"/>
                      <a:pt x="18271" y="-817"/>
                      <a:pt x="37384" y="0"/>
                    </a:cubicBezTo>
                    <a:cubicBezTo>
                      <a:pt x="61629" y="3113"/>
                      <a:pt x="73799" y="20781"/>
                      <a:pt x="74768" y="37910"/>
                    </a:cubicBezTo>
                    <a:cubicBezTo>
                      <a:pt x="74402" y="59309"/>
                      <a:pt x="58488" y="73487"/>
                      <a:pt x="37384" y="75820"/>
                    </a:cubicBezTo>
                    <a:cubicBezTo>
                      <a:pt x="16536" y="77823"/>
                      <a:pt x="1359" y="55920"/>
                      <a:pt x="0" y="37910"/>
                    </a:cubicBezTo>
                    <a:close/>
                  </a:path>
                </a:pathLst>
              </a:custGeom>
              <a:solidFill>
                <a:srgbClr val="00B050"/>
              </a:solidFill>
              <a:ln>
                <a:noFill/>
                <a:extLst>
                  <a:ext uri="{C807C97D-BFC1-408E-A445-0C87EB9F89A2}">
                    <ask:lineSketchStyleProps xmlns:ask="http://schemas.microsoft.com/office/drawing/2018/sketchyshapes" sd="3017655717">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74" name="Bocadillo: rectángulo con esquinas redondeadas 73">
                <a:extLst>
                  <a:ext uri="{FF2B5EF4-FFF2-40B4-BE49-F238E27FC236}">
                    <a16:creationId xmlns:a16="http://schemas.microsoft.com/office/drawing/2014/main" id="{A2C96860-D57F-8889-719A-235F4258EC3E}"/>
                  </a:ext>
                </a:extLst>
              </p:cNvPr>
              <p:cNvSpPr/>
              <p:nvPr/>
            </p:nvSpPr>
            <p:spPr>
              <a:xfrm>
                <a:off x="9401448" y="1909077"/>
                <a:ext cx="246905" cy="120891"/>
              </a:xfrm>
              <a:custGeom>
                <a:avLst/>
                <a:gdLst>
                  <a:gd name="connsiteX0" fmla="*/ 0 w 246905"/>
                  <a:gd name="connsiteY0" fmla="*/ 20149 h 120891"/>
                  <a:gd name="connsiteX1" fmla="*/ 20149 w 246905"/>
                  <a:gd name="connsiteY1" fmla="*/ 0 h 120891"/>
                  <a:gd name="connsiteX2" fmla="*/ 41151 w 246905"/>
                  <a:gd name="connsiteY2" fmla="*/ 0 h 120891"/>
                  <a:gd name="connsiteX3" fmla="*/ 41151 w 246905"/>
                  <a:gd name="connsiteY3" fmla="*/ 0 h 120891"/>
                  <a:gd name="connsiteX4" fmla="*/ 102877 w 246905"/>
                  <a:gd name="connsiteY4" fmla="*/ 0 h 120891"/>
                  <a:gd name="connsiteX5" fmla="*/ 226756 w 246905"/>
                  <a:gd name="connsiteY5" fmla="*/ 0 h 120891"/>
                  <a:gd name="connsiteX6" fmla="*/ 246905 w 246905"/>
                  <a:gd name="connsiteY6" fmla="*/ 20149 h 120891"/>
                  <a:gd name="connsiteX7" fmla="*/ 246905 w 246905"/>
                  <a:gd name="connsiteY7" fmla="*/ 70520 h 120891"/>
                  <a:gd name="connsiteX8" fmla="*/ 246905 w 246905"/>
                  <a:gd name="connsiteY8" fmla="*/ 70520 h 120891"/>
                  <a:gd name="connsiteX9" fmla="*/ 246905 w 246905"/>
                  <a:gd name="connsiteY9" fmla="*/ 100743 h 120891"/>
                  <a:gd name="connsiteX10" fmla="*/ 246905 w 246905"/>
                  <a:gd name="connsiteY10" fmla="*/ 100742 h 120891"/>
                  <a:gd name="connsiteX11" fmla="*/ 226756 w 246905"/>
                  <a:gd name="connsiteY11" fmla="*/ 120891 h 120891"/>
                  <a:gd name="connsiteX12" fmla="*/ 102877 w 246905"/>
                  <a:gd name="connsiteY12" fmla="*/ 120891 h 120891"/>
                  <a:gd name="connsiteX13" fmla="*/ 42337 w 246905"/>
                  <a:gd name="connsiteY13" fmla="*/ 174172 h 120891"/>
                  <a:gd name="connsiteX14" fmla="*/ 41151 w 246905"/>
                  <a:gd name="connsiteY14" fmla="*/ 120891 h 120891"/>
                  <a:gd name="connsiteX15" fmla="*/ 20149 w 246905"/>
                  <a:gd name="connsiteY15" fmla="*/ 120891 h 120891"/>
                  <a:gd name="connsiteX16" fmla="*/ 0 w 246905"/>
                  <a:gd name="connsiteY16" fmla="*/ 100742 h 120891"/>
                  <a:gd name="connsiteX17" fmla="*/ 0 w 246905"/>
                  <a:gd name="connsiteY17" fmla="*/ 100743 h 120891"/>
                  <a:gd name="connsiteX18" fmla="*/ 0 w 246905"/>
                  <a:gd name="connsiteY18" fmla="*/ 70520 h 120891"/>
                  <a:gd name="connsiteX19" fmla="*/ 0 w 246905"/>
                  <a:gd name="connsiteY19" fmla="*/ 70520 h 120891"/>
                  <a:gd name="connsiteX20" fmla="*/ 0 w 246905"/>
                  <a:gd name="connsiteY20" fmla="*/ 20149 h 1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905" h="120891" extrusionOk="0">
                    <a:moveTo>
                      <a:pt x="0" y="20149"/>
                    </a:moveTo>
                    <a:cubicBezTo>
                      <a:pt x="221" y="10972"/>
                      <a:pt x="8724" y="2391"/>
                      <a:pt x="20149" y="0"/>
                    </a:cubicBezTo>
                    <a:cubicBezTo>
                      <a:pt x="25382" y="810"/>
                      <a:pt x="34927" y="-966"/>
                      <a:pt x="41151" y="0"/>
                    </a:cubicBezTo>
                    <a:lnTo>
                      <a:pt x="41151" y="0"/>
                    </a:lnTo>
                    <a:cubicBezTo>
                      <a:pt x="55830" y="-2690"/>
                      <a:pt x="72443" y="-2443"/>
                      <a:pt x="102877" y="0"/>
                    </a:cubicBezTo>
                    <a:cubicBezTo>
                      <a:pt x="146089" y="2234"/>
                      <a:pt x="196642" y="-3642"/>
                      <a:pt x="226756" y="0"/>
                    </a:cubicBezTo>
                    <a:cubicBezTo>
                      <a:pt x="239860" y="420"/>
                      <a:pt x="249229" y="9683"/>
                      <a:pt x="246905" y="20149"/>
                    </a:cubicBezTo>
                    <a:cubicBezTo>
                      <a:pt x="245483" y="42703"/>
                      <a:pt x="248701" y="48937"/>
                      <a:pt x="246905" y="70520"/>
                    </a:cubicBezTo>
                    <a:lnTo>
                      <a:pt x="246905" y="70520"/>
                    </a:lnTo>
                    <a:cubicBezTo>
                      <a:pt x="245981" y="79813"/>
                      <a:pt x="247018" y="86937"/>
                      <a:pt x="246905" y="100743"/>
                    </a:cubicBezTo>
                    <a:lnTo>
                      <a:pt x="246905" y="100742"/>
                    </a:lnTo>
                    <a:cubicBezTo>
                      <a:pt x="244853" y="110485"/>
                      <a:pt x="239468" y="120290"/>
                      <a:pt x="226756" y="120891"/>
                    </a:cubicBezTo>
                    <a:cubicBezTo>
                      <a:pt x="177149" y="116108"/>
                      <a:pt x="133291" y="122979"/>
                      <a:pt x="102877" y="120891"/>
                    </a:cubicBezTo>
                    <a:cubicBezTo>
                      <a:pt x="77932" y="138276"/>
                      <a:pt x="54081" y="162828"/>
                      <a:pt x="42337" y="174172"/>
                    </a:cubicBezTo>
                    <a:cubicBezTo>
                      <a:pt x="41937" y="159411"/>
                      <a:pt x="44064" y="138190"/>
                      <a:pt x="41151" y="120891"/>
                    </a:cubicBezTo>
                    <a:cubicBezTo>
                      <a:pt x="36208" y="121643"/>
                      <a:pt x="25298" y="120855"/>
                      <a:pt x="20149" y="120891"/>
                    </a:cubicBezTo>
                    <a:cubicBezTo>
                      <a:pt x="10403" y="118604"/>
                      <a:pt x="-677" y="113977"/>
                      <a:pt x="0" y="100742"/>
                    </a:cubicBezTo>
                    <a:lnTo>
                      <a:pt x="0" y="100743"/>
                    </a:lnTo>
                    <a:cubicBezTo>
                      <a:pt x="-620" y="90825"/>
                      <a:pt x="696" y="78317"/>
                      <a:pt x="0" y="70520"/>
                    </a:cubicBezTo>
                    <a:lnTo>
                      <a:pt x="0" y="70520"/>
                    </a:lnTo>
                    <a:cubicBezTo>
                      <a:pt x="-202" y="56953"/>
                      <a:pt x="-1034" y="37479"/>
                      <a:pt x="0" y="20149"/>
                    </a:cubicBezTo>
                    <a:close/>
                  </a:path>
                </a:pathLst>
              </a:custGeom>
              <a:noFill/>
              <a:ln w="28575">
                <a:solidFill>
                  <a:srgbClr val="00B050"/>
                </a:solidFill>
                <a:extLst>
                  <a:ext uri="{C807C97D-BFC1-408E-A445-0C87EB9F89A2}">
                    <ask:lineSketchStyleProps xmlns:ask="http://schemas.microsoft.com/office/drawing/2018/sketchyshapes" sd="3333442129">
                      <a:prstGeom prst="wedgeRoundRectCallout">
                        <a:avLst>
                          <a:gd name="adj1" fmla="val -32853"/>
                          <a:gd name="adj2" fmla="val 94074"/>
                          <a:gd name="adj3" fmla="val 16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76" name="Bocadillo: rectángulo con esquinas redondeadas 75">
                <a:extLst>
                  <a:ext uri="{FF2B5EF4-FFF2-40B4-BE49-F238E27FC236}">
                    <a16:creationId xmlns:a16="http://schemas.microsoft.com/office/drawing/2014/main" id="{34E0273E-978C-4C40-E4FE-562FC3C31940}"/>
                  </a:ext>
                </a:extLst>
              </p:cNvPr>
              <p:cNvSpPr/>
              <p:nvPr/>
            </p:nvSpPr>
            <p:spPr>
              <a:xfrm>
                <a:off x="9488407" y="2127876"/>
                <a:ext cx="246905" cy="76738"/>
              </a:xfrm>
              <a:custGeom>
                <a:avLst/>
                <a:gdLst>
                  <a:gd name="connsiteX0" fmla="*/ 0 w 246905"/>
                  <a:gd name="connsiteY0" fmla="*/ 12790 h 76738"/>
                  <a:gd name="connsiteX1" fmla="*/ 12790 w 246905"/>
                  <a:gd name="connsiteY1" fmla="*/ 0 h 76738"/>
                  <a:gd name="connsiteX2" fmla="*/ 144028 w 246905"/>
                  <a:gd name="connsiteY2" fmla="*/ 0 h 76738"/>
                  <a:gd name="connsiteX3" fmla="*/ 144028 w 246905"/>
                  <a:gd name="connsiteY3" fmla="*/ 0 h 76738"/>
                  <a:gd name="connsiteX4" fmla="*/ 205754 w 246905"/>
                  <a:gd name="connsiteY4" fmla="*/ 0 h 76738"/>
                  <a:gd name="connsiteX5" fmla="*/ 234115 w 246905"/>
                  <a:gd name="connsiteY5" fmla="*/ 0 h 76738"/>
                  <a:gd name="connsiteX6" fmla="*/ 246905 w 246905"/>
                  <a:gd name="connsiteY6" fmla="*/ 12790 h 76738"/>
                  <a:gd name="connsiteX7" fmla="*/ 246905 w 246905"/>
                  <a:gd name="connsiteY7" fmla="*/ 44764 h 76738"/>
                  <a:gd name="connsiteX8" fmla="*/ 246905 w 246905"/>
                  <a:gd name="connsiteY8" fmla="*/ 44764 h 76738"/>
                  <a:gd name="connsiteX9" fmla="*/ 246905 w 246905"/>
                  <a:gd name="connsiteY9" fmla="*/ 63948 h 76738"/>
                  <a:gd name="connsiteX10" fmla="*/ 246905 w 246905"/>
                  <a:gd name="connsiteY10" fmla="*/ 63948 h 76738"/>
                  <a:gd name="connsiteX11" fmla="*/ 234115 w 246905"/>
                  <a:gd name="connsiteY11" fmla="*/ 76738 h 76738"/>
                  <a:gd name="connsiteX12" fmla="*/ 205754 w 246905"/>
                  <a:gd name="connsiteY12" fmla="*/ 76738 h 76738"/>
                  <a:gd name="connsiteX13" fmla="*/ 200833 w 246905"/>
                  <a:gd name="connsiteY13" fmla="*/ 122168 h 76738"/>
                  <a:gd name="connsiteX14" fmla="*/ 144028 w 246905"/>
                  <a:gd name="connsiteY14" fmla="*/ 76738 h 76738"/>
                  <a:gd name="connsiteX15" fmla="*/ 12790 w 246905"/>
                  <a:gd name="connsiteY15" fmla="*/ 76738 h 76738"/>
                  <a:gd name="connsiteX16" fmla="*/ 0 w 246905"/>
                  <a:gd name="connsiteY16" fmla="*/ 63948 h 76738"/>
                  <a:gd name="connsiteX17" fmla="*/ 0 w 246905"/>
                  <a:gd name="connsiteY17" fmla="*/ 63948 h 76738"/>
                  <a:gd name="connsiteX18" fmla="*/ 0 w 246905"/>
                  <a:gd name="connsiteY18" fmla="*/ 44764 h 76738"/>
                  <a:gd name="connsiteX19" fmla="*/ 0 w 246905"/>
                  <a:gd name="connsiteY19" fmla="*/ 44764 h 76738"/>
                  <a:gd name="connsiteX20" fmla="*/ 0 w 246905"/>
                  <a:gd name="connsiteY20" fmla="*/ 12790 h 7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905" h="76738" extrusionOk="0">
                    <a:moveTo>
                      <a:pt x="0" y="12790"/>
                    </a:moveTo>
                    <a:cubicBezTo>
                      <a:pt x="43" y="6109"/>
                      <a:pt x="5672" y="436"/>
                      <a:pt x="12790" y="0"/>
                    </a:cubicBezTo>
                    <a:cubicBezTo>
                      <a:pt x="62123" y="-2319"/>
                      <a:pt x="96473" y="3081"/>
                      <a:pt x="144028" y="0"/>
                    </a:cubicBezTo>
                    <a:lnTo>
                      <a:pt x="144028" y="0"/>
                    </a:lnTo>
                    <a:cubicBezTo>
                      <a:pt x="158707" y="-2690"/>
                      <a:pt x="175320" y="-2443"/>
                      <a:pt x="205754" y="0"/>
                    </a:cubicBezTo>
                    <a:cubicBezTo>
                      <a:pt x="214712" y="-1047"/>
                      <a:pt x="227786" y="191"/>
                      <a:pt x="234115" y="0"/>
                    </a:cubicBezTo>
                    <a:cubicBezTo>
                      <a:pt x="241881" y="149"/>
                      <a:pt x="248243" y="6107"/>
                      <a:pt x="246905" y="12790"/>
                    </a:cubicBezTo>
                    <a:cubicBezTo>
                      <a:pt x="247758" y="25400"/>
                      <a:pt x="247913" y="31286"/>
                      <a:pt x="246905" y="44764"/>
                    </a:cubicBezTo>
                    <a:lnTo>
                      <a:pt x="246905" y="44764"/>
                    </a:lnTo>
                    <a:cubicBezTo>
                      <a:pt x="247014" y="52294"/>
                      <a:pt x="247817" y="57503"/>
                      <a:pt x="246905" y="63948"/>
                    </a:cubicBezTo>
                    <a:lnTo>
                      <a:pt x="246905" y="63948"/>
                    </a:lnTo>
                    <a:cubicBezTo>
                      <a:pt x="245628" y="70150"/>
                      <a:pt x="241890" y="76468"/>
                      <a:pt x="234115" y="76738"/>
                    </a:cubicBezTo>
                    <a:cubicBezTo>
                      <a:pt x="228126" y="76523"/>
                      <a:pt x="216307" y="78019"/>
                      <a:pt x="205754" y="76738"/>
                    </a:cubicBezTo>
                    <a:cubicBezTo>
                      <a:pt x="204155" y="90313"/>
                      <a:pt x="201166" y="108983"/>
                      <a:pt x="200833" y="122168"/>
                    </a:cubicBezTo>
                    <a:cubicBezTo>
                      <a:pt x="181431" y="109817"/>
                      <a:pt x="171823" y="99213"/>
                      <a:pt x="144028" y="76738"/>
                    </a:cubicBezTo>
                    <a:cubicBezTo>
                      <a:pt x="103720" y="76360"/>
                      <a:pt x="50655" y="79450"/>
                      <a:pt x="12790" y="76738"/>
                    </a:cubicBezTo>
                    <a:cubicBezTo>
                      <a:pt x="5361" y="76535"/>
                      <a:pt x="-213" y="71004"/>
                      <a:pt x="0" y="63948"/>
                    </a:cubicBezTo>
                    <a:lnTo>
                      <a:pt x="0" y="63948"/>
                    </a:lnTo>
                    <a:cubicBezTo>
                      <a:pt x="-112" y="55260"/>
                      <a:pt x="-220" y="50706"/>
                      <a:pt x="0" y="44764"/>
                    </a:cubicBezTo>
                    <a:lnTo>
                      <a:pt x="0" y="44764"/>
                    </a:lnTo>
                    <a:cubicBezTo>
                      <a:pt x="1261" y="36140"/>
                      <a:pt x="1369" y="24860"/>
                      <a:pt x="0" y="12790"/>
                    </a:cubicBezTo>
                    <a:close/>
                  </a:path>
                </a:pathLst>
              </a:custGeom>
              <a:noFill/>
              <a:ln w="28575">
                <a:solidFill>
                  <a:srgbClr val="00B050"/>
                </a:solidFill>
                <a:extLst>
                  <a:ext uri="{C807C97D-BFC1-408E-A445-0C87EB9F89A2}">
                    <ask:lineSketchStyleProps xmlns:ask="http://schemas.microsoft.com/office/drawing/2018/sketchyshapes" sd="3333442129">
                      <a:prstGeom prst="wedgeRoundRectCallout">
                        <a:avLst>
                          <a:gd name="adj1" fmla="val 31340"/>
                          <a:gd name="adj2" fmla="val 109202"/>
                          <a:gd name="adj3" fmla="val 16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grpSp>
        <p:grpSp>
          <p:nvGrpSpPr>
            <p:cNvPr id="87" name="Grupo 86">
              <a:extLst>
                <a:ext uri="{FF2B5EF4-FFF2-40B4-BE49-F238E27FC236}">
                  <a16:creationId xmlns:a16="http://schemas.microsoft.com/office/drawing/2014/main" id="{FA9E29A9-9F30-6906-C5AC-7891297BC8C1}"/>
                </a:ext>
              </a:extLst>
            </p:cNvPr>
            <p:cNvGrpSpPr/>
            <p:nvPr/>
          </p:nvGrpSpPr>
          <p:grpSpPr>
            <a:xfrm>
              <a:off x="10428511" y="3973904"/>
              <a:ext cx="352987" cy="846688"/>
              <a:chOff x="9147447" y="4088836"/>
              <a:chExt cx="352987" cy="846688"/>
            </a:xfrm>
          </p:grpSpPr>
          <p:sp>
            <p:nvSpPr>
              <p:cNvPr id="79" name="Rectángulo: esquinas redondeadas 78">
                <a:extLst>
                  <a:ext uri="{FF2B5EF4-FFF2-40B4-BE49-F238E27FC236}">
                    <a16:creationId xmlns:a16="http://schemas.microsoft.com/office/drawing/2014/main" id="{51830A0D-21F6-8ACE-940B-D8BE7A4EB79D}"/>
                  </a:ext>
                </a:extLst>
              </p:cNvPr>
              <p:cNvSpPr/>
              <p:nvPr/>
            </p:nvSpPr>
            <p:spPr>
              <a:xfrm>
                <a:off x="9278890" y="4221385"/>
                <a:ext cx="90099" cy="714139"/>
              </a:xfrm>
              <a:custGeom>
                <a:avLst/>
                <a:gdLst>
                  <a:gd name="connsiteX0" fmla="*/ 0 w 90099"/>
                  <a:gd name="connsiteY0" fmla="*/ 15017 h 714139"/>
                  <a:gd name="connsiteX1" fmla="*/ 15017 w 90099"/>
                  <a:gd name="connsiteY1" fmla="*/ 0 h 714139"/>
                  <a:gd name="connsiteX2" fmla="*/ 75082 w 90099"/>
                  <a:gd name="connsiteY2" fmla="*/ 0 h 714139"/>
                  <a:gd name="connsiteX3" fmla="*/ 90099 w 90099"/>
                  <a:gd name="connsiteY3" fmla="*/ 15017 h 714139"/>
                  <a:gd name="connsiteX4" fmla="*/ 90099 w 90099"/>
                  <a:gd name="connsiteY4" fmla="*/ 699122 h 714139"/>
                  <a:gd name="connsiteX5" fmla="*/ 75082 w 90099"/>
                  <a:gd name="connsiteY5" fmla="*/ 714139 h 714139"/>
                  <a:gd name="connsiteX6" fmla="*/ 15017 w 90099"/>
                  <a:gd name="connsiteY6" fmla="*/ 714139 h 714139"/>
                  <a:gd name="connsiteX7" fmla="*/ 0 w 90099"/>
                  <a:gd name="connsiteY7" fmla="*/ 699122 h 714139"/>
                  <a:gd name="connsiteX8" fmla="*/ 0 w 90099"/>
                  <a:gd name="connsiteY8" fmla="*/ 15017 h 71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99" h="714139" fill="none" extrusionOk="0">
                    <a:moveTo>
                      <a:pt x="0" y="15017"/>
                    </a:moveTo>
                    <a:cubicBezTo>
                      <a:pt x="733" y="6368"/>
                      <a:pt x="6557" y="-139"/>
                      <a:pt x="15017" y="0"/>
                    </a:cubicBezTo>
                    <a:cubicBezTo>
                      <a:pt x="27150" y="-2279"/>
                      <a:pt x="51466" y="-1615"/>
                      <a:pt x="75082" y="0"/>
                    </a:cubicBezTo>
                    <a:cubicBezTo>
                      <a:pt x="83804" y="-559"/>
                      <a:pt x="90137" y="6201"/>
                      <a:pt x="90099" y="15017"/>
                    </a:cubicBezTo>
                    <a:cubicBezTo>
                      <a:pt x="107100" y="315772"/>
                      <a:pt x="92766" y="496413"/>
                      <a:pt x="90099" y="699122"/>
                    </a:cubicBezTo>
                    <a:cubicBezTo>
                      <a:pt x="89657" y="707897"/>
                      <a:pt x="81714" y="714172"/>
                      <a:pt x="75082" y="714139"/>
                    </a:cubicBezTo>
                    <a:cubicBezTo>
                      <a:pt x="61263" y="714700"/>
                      <a:pt x="37121" y="716340"/>
                      <a:pt x="15017" y="714139"/>
                    </a:cubicBezTo>
                    <a:cubicBezTo>
                      <a:pt x="6639" y="713863"/>
                      <a:pt x="231" y="707304"/>
                      <a:pt x="0" y="699122"/>
                    </a:cubicBezTo>
                    <a:cubicBezTo>
                      <a:pt x="29814" y="453565"/>
                      <a:pt x="-13359" y="168823"/>
                      <a:pt x="0" y="15017"/>
                    </a:cubicBezTo>
                    <a:close/>
                  </a:path>
                  <a:path w="90099" h="714139" stroke="0" extrusionOk="0">
                    <a:moveTo>
                      <a:pt x="0" y="15017"/>
                    </a:moveTo>
                    <a:cubicBezTo>
                      <a:pt x="210" y="6783"/>
                      <a:pt x="8277" y="-1328"/>
                      <a:pt x="15017" y="0"/>
                    </a:cubicBezTo>
                    <a:cubicBezTo>
                      <a:pt x="39582" y="-1065"/>
                      <a:pt x="57298" y="-1208"/>
                      <a:pt x="75082" y="0"/>
                    </a:cubicBezTo>
                    <a:cubicBezTo>
                      <a:pt x="83316" y="-324"/>
                      <a:pt x="89888" y="7326"/>
                      <a:pt x="90099" y="15017"/>
                    </a:cubicBezTo>
                    <a:cubicBezTo>
                      <a:pt x="63972" y="310478"/>
                      <a:pt x="118112" y="466651"/>
                      <a:pt x="90099" y="699122"/>
                    </a:cubicBezTo>
                    <a:cubicBezTo>
                      <a:pt x="89042" y="706618"/>
                      <a:pt x="85283" y="713362"/>
                      <a:pt x="75082" y="714139"/>
                    </a:cubicBezTo>
                    <a:cubicBezTo>
                      <a:pt x="55389" y="711483"/>
                      <a:pt x="32327" y="716489"/>
                      <a:pt x="15017" y="714139"/>
                    </a:cubicBezTo>
                    <a:cubicBezTo>
                      <a:pt x="5821" y="713651"/>
                      <a:pt x="-274" y="709348"/>
                      <a:pt x="0" y="699122"/>
                    </a:cubicBezTo>
                    <a:cubicBezTo>
                      <a:pt x="-19818" y="408124"/>
                      <a:pt x="-27395" y="292643"/>
                      <a:pt x="0" y="15017"/>
                    </a:cubicBezTo>
                    <a:close/>
                  </a:path>
                </a:pathLst>
              </a:custGeom>
              <a:solidFill>
                <a:schemeClr val="bg1"/>
              </a:solidFill>
              <a:ln w="76200">
                <a:solidFill>
                  <a:schemeClr val="accent1"/>
                </a:solidFill>
                <a:extLst>
                  <a:ext uri="{C807C97D-BFC1-408E-A445-0C87EB9F89A2}">
                    <ask:lineSketchStyleProps xmlns:ask="http://schemas.microsoft.com/office/drawing/2018/sketchyshapes" sd="2183844373">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80" name="Elipse 79">
                <a:extLst>
                  <a:ext uri="{FF2B5EF4-FFF2-40B4-BE49-F238E27FC236}">
                    <a16:creationId xmlns:a16="http://schemas.microsoft.com/office/drawing/2014/main" id="{474D1E79-C71F-F976-EBBC-FE6707DF62F3}"/>
                  </a:ext>
                </a:extLst>
              </p:cNvPr>
              <p:cNvSpPr/>
              <p:nvPr/>
            </p:nvSpPr>
            <p:spPr>
              <a:xfrm>
                <a:off x="9154568" y="4088836"/>
                <a:ext cx="342000" cy="342000"/>
              </a:xfrm>
              <a:custGeom>
                <a:avLst/>
                <a:gdLst>
                  <a:gd name="connsiteX0" fmla="*/ 0 w 342000"/>
                  <a:gd name="connsiteY0" fmla="*/ 171000 h 342000"/>
                  <a:gd name="connsiteX1" fmla="*/ 171000 w 342000"/>
                  <a:gd name="connsiteY1" fmla="*/ 0 h 342000"/>
                  <a:gd name="connsiteX2" fmla="*/ 342000 w 342000"/>
                  <a:gd name="connsiteY2" fmla="*/ 171000 h 342000"/>
                  <a:gd name="connsiteX3" fmla="*/ 171000 w 342000"/>
                  <a:gd name="connsiteY3" fmla="*/ 342000 h 342000"/>
                  <a:gd name="connsiteX4" fmla="*/ 0 w 342000"/>
                  <a:gd name="connsiteY4" fmla="*/ 171000 h 3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0" h="342000" fill="none" extrusionOk="0">
                    <a:moveTo>
                      <a:pt x="0" y="171000"/>
                    </a:moveTo>
                    <a:cubicBezTo>
                      <a:pt x="1223" y="81578"/>
                      <a:pt x="88929" y="-15973"/>
                      <a:pt x="171000" y="0"/>
                    </a:cubicBezTo>
                    <a:cubicBezTo>
                      <a:pt x="277455" y="10929"/>
                      <a:pt x="348024" y="56282"/>
                      <a:pt x="342000" y="171000"/>
                    </a:cubicBezTo>
                    <a:cubicBezTo>
                      <a:pt x="351458" y="259669"/>
                      <a:pt x="246162" y="346152"/>
                      <a:pt x="171000" y="342000"/>
                    </a:cubicBezTo>
                    <a:cubicBezTo>
                      <a:pt x="54491" y="347868"/>
                      <a:pt x="1620" y="263322"/>
                      <a:pt x="0" y="171000"/>
                    </a:cubicBezTo>
                    <a:close/>
                  </a:path>
                  <a:path w="342000" h="342000" stroke="0" extrusionOk="0">
                    <a:moveTo>
                      <a:pt x="0" y="171000"/>
                    </a:moveTo>
                    <a:cubicBezTo>
                      <a:pt x="-12201" y="96229"/>
                      <a:pt x="73194" y="6142"/>
                      <a:pt x="171000" y="0"/>
                    </a:cubicBezTo>
                    <a:cubicBezTo>
                      <a:pt x="279783" y="627"/>
                      <a:pt x="345993" y="67410"/>
                      <a:pt x="342000" y="171000"/>
                    </a:cubicBezTo>
                    <a:cubicBezTo>
                      <a:pt x="358595" y="279239"/>
                      <a:pt x="269645" y="339480"/>
                      <a:pt x="171000" y="342000"/>
                    </a:cubicBezTo>
                    <a:cubicBezTo>
                      <a:pt x="92796" y="351927"/>
                      <a:pt x="17914" y="258739"/>
                      <a:pt x="0" y="171000"/>
                    </a:cubicBezTo>
                    <a:close/>
                  </a:path>
                </a:pathLst>
              </a:custGeom>
              <a:solidFill>
                <a:schemeClr val="bg1"/>
              </a:solidFill>
              <a:ln w="76200">
                <a:solidFill>
                  <a:schemeClr val="accent1"/>
                </a:solidFill>
                <a:extLst>
                  <a:ext uri="{C807C97D-BFC1-408E-A445-0C87EB9F89A2}">
                    <ask:lineSketchStyleProps xmlns:ask="http://schemas.microsoft.com/office/drawing/2018/sketchyshapes" sd="1633901526">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dirty="0"/>
              </a:p>
            </p:txBody>
          </p:sp>
          <p:sp>
            <p:nvSpPr>
              <p:cNvPr id="85" name="Elipse 84">
                <a:extLst>
                  <a:ext uri="{FF2B5EF4-FFF2-40B4-BE49-F238E27FC236}">
                    <a16:creationId xmlns:a16="http://schemas.microsoft.com/office/drawing/2014/main" id="{50C98D3C-528A-3FEF-CF3A-9E86E9BD8FF2}"/>
                  </a:ext>
                </a:extLst>
              </p:cNvPr>
              <p:cNvSpPr/>
              <p:nvPr/>
            </p:nvSpPr>
            <p:spPr>
              <a:xfrm>
                <a:off x="9147447" y="4109442"/>
                <a:ext cx="352987" cy="313647"/>
              </a:xfrm>
              <a:prstGeom prst="ellipse">
                <a:avLst/>
              </a:prstGeom>
              <a:noFill/>
              <a:ln w="28575">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grpSp>
        <p:sp>
          <p:nvSpPr>
            <p:cNvPr id="57" name="Cruz 56">
              <a:extLst>
                <a:ext uri="{FF2B5EF4-FFF2-40B4-BE49-F238E27FC236}">
                  <a16:creationId xmlns:a16="http://schemas.microsoft.com/office/drawing/2014/main" id="{289E36DF-1663-B96C-899F-4298FC2001E4}"/>
                </a:ext>
              </a:extLst>
            </p:cNvPr>
            <p:cNvSpPr/>
            <p:nvPr/>
          </p:nvSpPr>
          <p:spPr>
            <a:xfrm>
              <a:off x="8520248" y="4353084"/>
              <a:ext cx="308815"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8" name="Cruz 87">
              <a:extLst>
                <a:ext uri="{FF2B5EF4-FFF2-40B4-BE49-F238E27FC236}">
                  <a16:creationId xmlns:a16="http://schemas.microsoft.com/office/drawing/2014/main" id="{5D00F363-CEC1-DE44-F406-3E5F8BC6FC8E}"/>
                </a:ext>
              </a:extLst>
            </p:cNvPr>
            <p:cNvSpPr/>
            <p:nvPr/>
          </p:nvSpPr>
          <p:spPr>
            <a:xfrm>
              <a:off x="9232985" y="4382101"/>
              <a:ext cx="308815"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1" name="Rectángulo: esquinas superiores redondeadas 90">
              <a:extLst>
                <a:ext uri="{FF2B5EF4-FFF2-40B4-BE49-F238E27FC236}">
                  <a16:creationId xmlns:a16="http://schemas.microsoft.com/office/drawing/2014/main" id="{4A96CAD9-1E67-A93E-A776-1568D42577CF}"/>
                </a:ext>
              </a:extLst>
            </p:cNvPr>
            <p:cNvSpPr/>
            <p:nvPr/>
          </p:nvSpPr>
          <p:spPr>
            <a:xfrm>
              <a:off x="7151709" y="2719291"/>
              <a:ext cx="352987" cy="200055"/>
            </a:xfrm>
            <a:solidFill>
              <a:schemeClr val="accent1">
                <a:lumMod val="7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sp>
          <p:nvSpPr>
            <p:cNvPr id="95" name="Flecha: hacia arriba 94">
              <a:extLst>
                <a:ext uri="{FF2B5EF4-FFF2-40B4-BE49-F238E27FC236}">
                  <a16:creationId xmlns:a16="http://schemas.microsoft.com/office/drawing/2014/main" id="{9636B27C-E1CC-E5E3-DEF4-57ABEE4425FC}"/>
                </a:ext>
              </a:extLst>
            </p:cNvPr>
            <p:cNvSpPr/>
            <p:nvPr/>
          </p:nvSpPr>
          <p:spPr>
            <a:xfrm>
              <a:off x="8886192" y="2649923"/>
              <a:ext cx="269625" cy="744668"/>
            </a:xfrm>
            <a:custGeom>
              <a:avLst/>
              <a:gdLst>
                <a:gd name="connsiteX0" fmla="*/ 0 w 269625"/>
                <a:gd name="connsiteY0" fmla="*/ 241409 h 744668"/>
                <a:gd name="connsiteX1" fmla="*/ 134813 w 269625"/>
                <a:gd name="connsiteY1" fmla="*/ 0 h 744668"/>
                <a:gd name="connsiteX2" fmla="*/ 269625 w 269625"/>
                <a:gd name="connsiteY2" fmla="*/ 241409 h 744668"/>
                <a:gd name="connsiteX3" fmla="*/ 202219 w 269625"/>
                <a:gd name="connsiteY3" fmla="*/ 241409 h 744668"/>
                <a:gd name="connsiteX4" fmla="*/ 202219 w 269625"/>
                <a:gd name="connsiteY4" fmla="*/ 744668 h 744668"/>
                <a:gd name="connsiteX5" fmla="*/ 67406 w 269625"/>
                <a:gd name="connsiteY5" fmla="*/ 744668 h 744668"/>
                <a:gd name="connsiteX6" fmla="*/ 67406 w 269625"/>
                <a:gd name="connsiteY6" fmla="*/ 241409 h 744668"/>
                <a:gd name="connsiteX7" fmla="*/ 0 w 269625"/>
                <a:gd name="connsiteY7" fmla="*/ 241409 h 74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625" h="744668" fill="none" extrusionOk="0">
                  <a:moveTo>
                    <a:pt x="0" y="241409"/>
                  </a:moveTo>
                  <a:cubicBezTo>
                    <a:pt x="21496" y="147353"/>
                    <a:pt x="127099" y="70431"/>
                    <a:pt x="134813" y="0"/>
                  </a:cubicBezTo>
                  <a:cubicBezTo>
                    <a:pt x="226868" y="101843"/>
                    <a:pt x="190167" y="141134"/>
                    <a:pt x="269625" y="241409"/>
                  </a:cubicBezTo>
                  <a:cubicBezTo>
                    <a:pt x="255954" y="245700"/>
                    <a:pt x="230707" y="236799"/>
                    <a:pt x="202219" y="241409"/>
                  </a:cubicBezTo>
                  <a:cubicBezTo>
                    <a:pt x="258605" y="390048"/>
                    <a:pt x="158626" y="508714"/>
                    <a:pt x="202219" y="744668"/>
                  </a:cubicBezTo>
                  <a:cubicBezTo>
                    <a:pt x="167460" y="758030"/>
                    <a:pt x="102177" y="738317"/>
                    <a:pt x="67406" y="744668"/>
                  </a:cubicBezTo>
                  <a:cubicBezTo>
                    <a:pt x="53133" y="494448"/>
                    <a:pt x="125294" y="345941"/>
                    <a:pt x="67406" y="241409"/>
                  </a:cubicBezTo>
                  <a:cubicBezTo>
                    <a:pt x="39097" y="245230"/>
                    <a:pt x="20981" y="240671"/>
                    <a:pt x="0" y="241409"/>
                  </a:cubicBezTo>
                  <a:close/>
                </a:path>
                <a:path w="269625" h="744668" stroke="0" extrusionOk="0">
                  <a:moveTo>
                    <a:pt x="0" y="241409"/>
                  </a:moveTo>
                  <a:cubicBezTo>
                    <a:pt x="22822" y="188231"/>
                    <a:pt x="91874" y="84722"/>
                    <a:pt x="134813" y="0"/>
                  </a:cubicBezTo>
                  <a:cubicBezTo>
                    <a:pt x="209245" y="105650"/>
                    <a:pt x="198759" y="182027"/>
                    <a:pt x="269625" y="241409"/>
                  </a:cubicBezTo>
                  <a:cubicBezTo>
                    <a:pt x="253311" y="242573"/>
                    <a:pt x="220471" y="240495"/>
                    <a:pt x="202219" y="241409"/>
                  </a:cubicBezTo>
                  <a:cubicBezTo>
                    <a:pt x="224359" y="457567"/>
                    <a:pt x="163462" y="563140"/>
                    <a:pt x="202219" y="744668"/>
                  </a:cubicBezTo>
                  <a:cubicBezTo>
                    <a:pt x="141580" y="752731"/>
                    <a:pt x="123054" y="742805"/>
                    <a:pt x="67406" y="744668"/>
                  </a:cubicBezTo>
                  <a:cubicBezTo>
                    <a:pt x="57229" y="616957"/>
                    <a:pt x="116926" y="410109"/>
                    <a:pt x="67406" y="241409"/>
                  </a:cubicBezTo>
                  <a:cubicBezTo>
                    <a:pt x="39406" y="244928"/>
                    <a:pt x="31675" y="238661"/>
                    <a:pt x="0" y="241409"/>
                  </a:cubicBezTo>
                  <a:close/>
                </a:path>
              </a:pathLst>
            </a:custGeom>
            <a:solidFill>
              <a:srgbClr val="C8398C"/>
            </a:solidFill>
            <a:ln w="12700">
              <a:solidFill>
                <a:srgbClr val="831F79"/>
              </a:solidFill>
              <a:extLst>
                <a:ext uri="{C807C97D-BFC1-408E-A445-0C87EB9F89A2}">
                  <ask:lineSketchStyleProps xmlns:ask="http://schemas.microsoft.com/office/drawing/2018/sketchyshapes" sd="3251463684">
                    <a:prstGeom prst="upArrow">
                      <a:avLst>
                        <a:gd name="adj1" fmla="val 50000"/>
                        <a:gd name="adj2" fmla="val 89535"/>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6" name="Flecha: hacia arriba 95">
              <a:extLst>
                <a:ext uri="{FF2B5EF4-FFF2-40B4-BE49-F238E27FC236}">
                  <a16:creationId xmlns:a16="http://schemas.microsoft.com/office/drawing/2014/main" id="{EEF9E290-DE77-F8A0-38C0-81853BDC5C57}"/>
                </a:ext>
              </a:extLst>
            </p:cNvPr>
            <p:cNvSpPr/>
            <p:nvPr/>
          </p:nvSpPr>
          <p:spPr>
            <a:xfrm rot="2001343">
              <a:off x="9569907" y="2876764"/>
              <a:ext cx="269625" cy="744668"/>
            </a:xfrm>
            <a:custGeom>
              <a:avLst/>
              <a:gdLst>
                <a:gd name="connsiteX0" fmla="*/ 0 w 269625"/>
                <a:gd name="connsiteY0" fmla="*/ 241409 h 744668"/>
                <a:gd name="connsiteX1" fmla="*/ 134813 w 269625"/>
                <a:gd name="connsiteY1" fmla="*/ 0 h 744668"/>
                <a:gd name="connsiteX2" fmla="*/ 269625 w 269625"/>
                <a:gd name="connsiteY2" fmla="*/ 241409 h 744668"/>
                <a:gd name="connsiteX3" fmla="*/ 202219 w 269625"/>
                <a:gd name="connsiteY3" fmla="*/ 241409 h 744668"/>
                <a:gd name="connsiteX4" fmla="*/ 202219 w 269625"/>
                <a:gd name="connsiteY4" fmla="*/ 744668 h 744668"/>
                <a:gd name="connsiteX5" fmla="*/ 67406 w 269625"/>
                <a:gd name="connsiteY5" fmla="*/ 744668 h 744668"/>
                <a:gd name="connsiteX6" fmla="*/ 67406 w 269625"/>
                <a:gd name="connsiteY6" fmla="*/ 241409 h 744668"/>
                <a:gd name="connsiteX7" fmla="*/ 0 w 269625"/>
                <a:gd name="connsiteY7" fmla="*/ 241409 h 74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625" h="744668" fill="none" extrusionOk="0">
                  <a:moveTo>
                    <a:pt x="0" y="241409"/>
                  </a:moveTo>
                  <a:cubicBezTo>
                    <a:pt x="21496" y="147353"/>
                    <a:pt x="127099" y="70431"/>
                    <a:pt x="134813" y="0"/>
                  </a:cubicBezTo>
                  <a:cubicBezTo>
                    <a:pt x="226868" y="101843"/>
                    <a:pt x="190167" y="141134"/>
                    <a:pt x="269625" y="241409"/>
                  </a:cubicBezTo>
                  <a:cubicBezTo>
                    <a:pt x="255954" y="245700"/>
                    <a:pt x="230707" y="236799"/>
                    <a:pt x="202219" y="241409"/>
                  </a:cubicBezTo>
                  <a:cubicBezTo>
                    <a:pt x="258605" y="390048"/>
                    <a:pt x="158626" y="508714"/>
                    <a:pt x="202219" y="744668"/>
                  </a:cubicBezTo>
                  <a:cubicBezTo>
                    <a:pt x="167460" y="758030"/>
                    <a:pt x="102177" y="738317"/>
                    <a:pt x="67406" y="744668"/>
                  </a:cubicBezTo>
                  <a:cubicBezTo>
                    <a:pt x="53133" y="494448"/>
                    <a:pt x="125294" y="345941"/>
                    <a:pt x="67406" y="241409"/>
                  </a:cubicBezTo>
                  <a:cubicBezTo>
                    <a:pt x="39097" y="245230"/>
                    <a:pt x="20981" y="240671"/>
                    <a:pt x="0" y="241409"/>
                  </a:cubicBezTo>
                  <a:close/>
                </a:path>
                <a:path w="269625" h="744668" stroke="0" extrusionOk="0">
                  <a:moveTo>
                    <a:pt x="0" y="241409"/>
                  </a:moveTo>
                  <a:cubicBezTo>
                    <a:pt x="22822" y="188231"/>
                    <a:pt x="91874" y="84722"/>
                    <a:pt x="134813" y="0"/>
                  </a:cubicBezTo>
                  <a:cubicBezTo>
                    <a:pt x="209245" y="105650"/>
                    <a:pt x="198759" y="182027"/>
                    <a:pt x="269625" y="241409"/>
                  </a:cubicBezTo>
                  <a:cubicBezTo>
                    <a:pt x="253311" y="242573"/>
                    <a:pt x="220471" y="240495"/>
                    <a:pt x="202219" y="241409"/>
                  </a:cubicBezTo>
                  <a:cubicBezTo>
                    <a:pt x="224359" y="457567"/>
                    <a:pt x="163462" y="563140"/>
                    <a:pt x="202219" y="744668"/>
                  </a:cubicBezTo>
                  <a:cubicBezTo>
                    <a:pt x="141580" y="752731"/>
                    <a:pt x="123054" y="742805"/>
                    <a:pt x="67406" y="744668"/>
                  </a:cubicBezTo>
                  <a:cubicBezTo>
                    <a:pt x="57229" y="616957"/>
                    <a:pt x="116926" y="410109"/>
                    <a:pt x="67406" y="241409"/>
                  </a:cubicBezTo>
                  <a:cubicBezTo>
                    <a:pt x="39406" y="244928"/>
                    <a:pt x="31675" y="238661"/>
                    <a:pt x="0" y="241409"/>
                  </a:cubicBezTo>
                  <a:close/>
                </a:path>
              </a:pathLst>
            </a:custGeom>
            <a:solidFill>
              <a:srgbClr val="C8398C"/>
            </a:solidFill>
            <a:ln w="12700">
              <a:solidFill>
                <a:srgbClr val="831F79"/>
              </a:solidFill>
              <a:extLst>
                <a:ext uri="{C807C97D-BFC1-408E-A445-0C87EB9F89A2}">
                  <ask:lineSketchStyleProps xmlns:ask="http://schemas.microsoft.com/office/drawing/2018/sketchyshapes" sd="3251463684">
                    <a:prstGeom prst="upArrow">
                      <a:avLst>
                        <a:gd name="adj1" fmla="val 50000"/>
                        <a:gd name="adj2" fmla="val 89535"/>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12" name="Gráfico 111" descr="Cerebro con relleno sólido">
              <a:extLst>
                <a:ext uri="{FF2B5EF4-FFF2-40B4-BE49-F238E27FC236}">
                  <a16:creationId xmlns:a16="http://schemas.microsoft.com/office/drawing/2014/main" id="{B22888C4-29E0-FA76-B54F-001CA8F4DB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66526" y="1824387"/>
              <a:ext cx="914400" cy="914400"/>
            </a:xfrm>
            <a:prstGeom prst="rect">
              <a:avLst/>
            </a:prstGeom>
          </p:spPr>
        </p:pic>
        <p:pic>
          <p:nvPicPr>
            <p:cNvPr id="110" name="Gráfico 109" descr="Culturista con relleno sólido">
              <a:extLst>
                <a:ext uri="{FF2B5EF4-FFF2-40B4-BE49-F238E27FC236}">
                  <a16:creationId xmlns:a16="http://schemas.microsoft.com/office/drawing/2014/main" id="{CC64BD6C-B5FA-F07C-C0C4-042CCFFB00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74529" y="2247630"/>
              <a:ext cx="914400" cy="914400"/>
            </a:xfrm>
            <a:prstGeom prst="rect">
              <a:avLst/>
            </a:prstGeom>
          </p:spPr>
        </p:pic>
        <p:grpSp>
          <p:nvGrpSpPr>
            <p:cNvPr id="18" name="Group 17">
              <a:extLst>
                <a:ext uri="{FF2B5EF4-FFF2-40B4-BE49-F238E27FC236}">
                  <a16:creationId xmlns:a16="http://schemas.microsoft.com/office/drawing/2014/main" id="{700E2234-4A0C-47E1-8CD2-351197AFC173}"/>
                </a:ext>
              </a:extLst>
            </p:cNvPr>
            <p:cNvGrpSpPr/>
            <p:nvPr/>
          </p:nvGrpSpPr>
          <p:grpSpPr>
            <a:xfrm>
              <a:off x="6496516" y="3576785"/>
              <a:ext cx="1319500" cy="1401491"/>
              <a:chOff x="6666924" y="4744124"/>
              <a:chExt cx="1319500" cy="1401491"/>
            </a:xfrm>
          </p:grpSpPr>
          <p:pic>
            <p:nvPicPr>
              <p:cNvPr id="114" name="Gráfico 113" descr="Portátil con relleno sólido">
                <a:extLst>
                  <a:ext uri="{FF2B5EF4-FFF2-40B4-BE49-F238E27FC236}">
                    <a16:creationId xmlns:a16="http://schemas.microsoft.com/office/drawing/2014/main" id="{F7BA18CE-A9F0-C26B-4685-BCBA6AA3E8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6983" y="5376174"/>
                <a:ext cx="769441" cy="769441"/>
              </a:xfrm>
              <a:prstGeom prst="rect">
                <a:avLst/>
              </a:prstGeom>
            </p:spPr>
          </p:pic>
          <p:pic>
            <p:nvPicPr>
              <p:cNvPr id="116" name="Gráfico 115" descr="Monitor con relleno sólido">
                <a:extLst>
                  <a:ext uri="{FF2B5EF4-FFF2-40B4-BE49-F238E27FC236}">
                    <a16:creationId xmlns:a16="http://schemas.microsoft.com/office/drawing/2014/main" id="{5659D20C-942C-1895-1D11-E832722AB4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88116" y="4744124"/>
                <a:ext cx="769441" cy="769441"/>
              </a:xfrm>
              <a:prstGeom prst="rect">
                <a:avLst/>
              </a:prstGeom>
            </p:spPr>
          </p:pic>
          <p:pic>
            <p:nvPicPr>
              <p:cNvPr id="118" name="Gráfico 117" descr="Smartphone con relleno sólido">
                <a:extLst>
                  <a:ext uri="{FF2B5EF4-FFF2-40B4-BE49-F238E27FC236}">
                    <a16:creationId xmlns:a16="http://schemas.microsoft.com/office/drawing/2014/main" id="{5F63B849-8F08-958C-66A1-7F4625DD3E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9912350">
                <a:off x="6666924" y="5354391"/>
                <a:ext cx="534949" cy="534949"/>
              </a:xfrm>
              <a:prstGeom prst="rect">
                <a:avLst/>
              </a:prstGeom>
            </p:spPr>
          </p:pic>
        </p:grpSp>
        <p:sp>
          <p:nvSpPr>
            <p:cNvPr id="4" name="Rectángulo: esquinas superiores redondeadas 3">
              <a:extLst>
                <a:ext uri="{FF2B5EF4-FFF2-40B4-BE49-F238E27FC236}">
                  <a16:creationId xmlns:a16="http://schemas.microsoft.com/office/drawing/2014/main" id="{4F2CD074-5314-98D8-23FA-031641B35734}"/>
                </a:ext>
              </a:extLst>
            </p:cNvPr>
            <p:cNvSpPr/>
            <p:nvPr/>
          </p:nvSpPr>
          <p:spPr>
            <a:xfrm>
              <a:off x="7151709" y="2733767"/>
              <a:ext cx="359770" cy="235177"/>
            </a:xfrm>
            <a:solidFill>
              <a:schemeClr val="accent1">
                <a:lumMod val="7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a:p>
          </p:txBody>
        </p:sp>
        <p:pic>
          <p:nvPicPr>
            <p:cNvPr id="10" name="Gráfico 9" descr="Conexiones con relleno sólido">
              <a:extLst>
                <a:ext uri="{FF2B5EF4-FFF2-40B4-BE49-F238E27FC236}">
                  <a16:creationId xmlns:a16="http://schemas.microsoft.com/office/drawing/2014/main" id="{A3561822-D40E-C9E1-64BD-F4B235AE6C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8481114" y="1641585"/>
              <a:ext cx="1124479" cy="1124479"/>
            </a:xfrm>
            <a:prstGeom prst="rect">
              <a:avLst/>
            </a:prstGeom>
          </p:spPr>
        </p:pic>
        <p:pic>
          <p:nvPicPr>
            <p:cNvPr id="14" name="Gráfico 13" descr="Maestro con relleno sólido">
              <a:extLst>
                <a:ext uri="{FF2B5EF4-FFF2-40B4-BE49-F238E27FC236}">
                  <a16:creationId xmlns:a16="http://schemas.microsoft.com/office/drawing/2014/main" id="{E3F72BA2-8064-8015-4376-AA400874C59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04371" y="1891108"/>
              <a:ext cx="1250841" cy="1250841"/>
            </a:xfrm>
            <a:prstGeom prst="rect">
              <a:avLst/>
            </a:prstGeom>
          </p:spPr>
        </p:pic>
        <p:sp>
          <p:nvSpPr>
            <p:cNvPr id="15" name="Signo más 14">
              <a:extLst>
                <a:ext uri="{FF2B5EF4-FFF2-40B4-BE49-F238E27FC236}">
                  <a16:creationId xmlns:a16="http://schemas.microsoft.com/office/drawing/2014/main" id="{45573FDB-181E-59F3-BE30-80CC701E58EE}"/>
                </a:ext>
              </a:extLst>
            </p:cNvPr>
            <p:cNvSpPr/>
            <p:nvPr/>
          </p:nvSpPr>
          <p:spPr>
            <a:xfrm>
              <a:off x="8520248" y="4349443"/>
              <a:ext cx="325866" cy="341103"/>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 name="Signo más 15">
              <a:extLst>
                <a:ext uri="{FF2B5EF4-FFF2-40B4-BE49-F238E27FC236}">
                  <a16:creationId xmlns:a16="http://schemas.microsoft.com/office/drawing/2014/main" id="{F48A52F6-D08A-229A-18E7-CAF4D10F6B3F}"/>
                </a:ext>
              </a:extLst>
            </p:cNvPr>
            <p:cNvSpPr/>
            <p:nvPr/>
          </p:nvSpPr>
          <p:spPr>
            <a:xfrm>
              <a:off x="9206994" y="4382101"/>
              <a:ext cx="325866" cy="341103"/>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9" name="Rectángulo 8">
              <a:extLst>
                <a:ext uri="{FF2B5EF4-FFF2-40B4-BE49-F238E27FC236}">
                  <a16:creationId xmlns:a16="http://schemas.microsoft.com/office/drawing/2014/main" id="{D47CDCEC-3FCC-8688-208A-3EF34DBA5BDF}"/>
                </a:ext>
              </a:extLst>
            </p:cNvPr>
            <p:cNvSpPr/>
            <p:nvPr/>
          </p:nvSpPr>
          <p:spPr>
            <a:xfrm>
              <a:off x="8578052" y="4317005"/>
              <a:ext cx="81078"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1" name="Rectángulo 10">
              <a:extLst>
                <a:ext uri="{FF2B5EF4-FFF2-40B4-BE49-F238E27FC236}">
                  <a16:creationId xmlns:a16="http://schemas.microsoft.com/office/drawing/2014/main" id="{B13F9C7F-43F9-B5CD-C3C5-BFF77ACCAA18}"/>
                </a:ext>
              </a:extLst>
            </p:cNvPr>
            <p:cNvSpPr/>
            <p:nvPr/>
          </p:nvSpPr>
          <p:spPr>
            <a:xfrm rot="5400000">
              <a:off x="8578052" y="4317005"/>
              <a:ext cx="81078"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3" name="Rectángulo 12">
              <a:extLst>
                <a:ext uri="{FF2B5EF4-FFF2-40B4-BE49-F238E27FC236}">
                  <a16:creationId xmlns:a16="http://schemas.microsoft.com/office/drawing/2014/main" id="{8D318C2F-873C-E13B-8D1E-1C703159C22B}"/>
                </a:ext>
              </a:extLst>
            </p:cNvPr>
            <p:cNvSpPr/>
            <p:nvPr/>
          </p:nvSpPr>
          <p:spPr>
            <a:xfrm>
              <a:off x="9415987" y="4312174"/>
              <a:ext cx="81078"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 name="Rectángulo 16">
              <a:extLst>
                <a:ext uri="{FF2B5EF4-FFF2-40B4-BE49-F238E27FC236}">
                  <a16:creationId xmlns:a16="http://schemas.microsoft.com/office/drawing/2014/main" id="{EBB08CFC-4B8C-F0F7-A5DA-F1358849AEAB}"/>
                </a:ext>
              </a:extLst>
            </p:cNvPr>
            <p:cNvSpPr/>
            <p:nvPr/>
          </p:nvSpPr>
          <p:spPr>
            <a:xfrm rot="5400000">
              <a:off x="9415987" y="4312174"/>
              <a:ext cx="81078" cy="320932"/>
            </a:xfrm>
            <a:solidFill>
              <a:srgbClr val="C8398C"/>
            </a:solidFill>
            <a:ln w="12700">
              <a:solidFill>
                <a:srgbClr val="831F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U"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cxnSp>
          <p:nvCxnSpPr>
            <p:cNvPr id="20" name="Connector: Curved 19">
              <a:extLst>
                <a:ext uri="{FF2B5EF4-FFF2-40B4-BE49-F238E27FC236}">
                  <a16:creationId xmlns:a16="http://schemas.microsoft.com/office/drawing/2014/main" id="{5E7541FA-5FA7-4FFF-B749-D4DE963C7B99}"/>
                </a:ext>
              </a:extLst>
            </p:cNvPr>
            <p:cNvCxnSpPr>
              <a:cxnSpLocks/>
            </p:cNvCxnSpPr>
            <p:nvPr/>
          </p:nvCxnSpPr>
          <p:spPr>
            <a:xfrm rot="10800000">
              <a:off x="6138331" y="3106501"/>
              <a:ext cx="721391" cy="434824"/>
            </a:xfrm>
            <a:prstGeom prst="curvedConnector3">
              <a:avLst/>
            </a:prstGeom>
            <a:ln w="28575">
              <a:tailEnd type="triangle"/>
            </a:ln>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486C1F71-EA0A-4F1B-BDF8-9803CA54E2E8}"/>
              </a:ext>
            </a:extLst>
          </p:cNvPr>
          <p:cNvSpPr txBox="1"/>
          <p:nvPr/>
        </p:nvSpPr>
        <p:spPr>
          <a:xfrm>
            <a:off x="6611281" y="1493696"/>
            <a:ext cx="5164599" cy="4339650"/>
          </a:xfrm>
          <a:prstGeom prst="rect">
            <a:avLst/>
          </a:prstGeom>
          <a:noFill/>
        </p:spPr>
        <p:txBody>
          <a:bodyPr wrap="square" rtlCol="0">
            <a:spAutoFit/>
          </a:bodyPr>
          <a:lstStyle/>
          <a:p>
            <a:r>
              <a:rPr lang="es-ES" sz="2000" b="1" u="sng" dirty="0"/>
              <a:t>¿QUÉ NOS DISTINGUE? ¿POR QUÉ OTRA APP?</a:t>
            </a:r>
          </a:p>
          <a:p>
            <a:endParaRPr lang="es-ES" sz="2000" b="1" dirty="0"/>
          </a:p>
          <a:p>
            <a:pPr marL="342900" indent="-342900">
              <a:lnSpc>
                <a:spcPct val="150000"/>
              </a:lnSpc>
              <a:buFont typeface="Arial" panose="020B0604020202020204" pitchFamily="34" charset="0"/>
              <a:buChar char="•"/>
            </a:pPr>
            <a:r>
              <a:rPr lang="es-ES" sz="1600" b="1" dirty="0"/>
              <a:t>DESARROLLAMOS PRODUCTOS A LA MEDIDA DE LAS NECESIDADES, TRABAJAMOS CON ESPECIALISTAS.</a:t>
            </a:r>
          </a:p>
          <a:p>
            <a:pPr marL="342900" indent="-342900">
              <a:lnSpc>
                <a:spcPct val="150000"/>
              </a:lnSpc>
              <a:buFont typeface="Arial" panose="020B0604020202020204" pitchFamily="34" charset="0"/>
              <a:buChar char="•"/>
            </a:pPr>
            <a:r>
              <a:rPr lang="es-ES" sz="1600" b="1" dirty="0"/>
              <a:t>GARANTIZAMOS LA TRAZABILIDAD DE LAS DECISIONES Y TRATAMIENTOS.</a:t>
            </a:r>
          </a:p>
          <a:p>
            <a:pPr marL="342900" indent="-342900">
              <a:lnSpc>
                <a:spcPct val="150000"/>
              </a:lnSpc>
              <a:buFont typeface="Arial" panose="020B0604020202020204" pitchFamily="34" charset="0"/>
              <a:buChar char="•"/>
            </a:pPr>
            <a:r>
              <a:rPr lang="es-ES" sz="1600" b="1" dirty="0"/>
              <a:t>PODEMOS CONTRIBUIR A LAS DECISIONES.</a:t>
            </a:r>
          </a:p>
          <a:p>
            <a:pPr marL="342900" indent="-342900">
              <a:lnSpc>
                <a:spcPct val="150000"/>
              </a:lnSpc>
              <a:buFont typeface="Arial" panose="020B0604020202020204" pitchFamily="34" charset="0"/>
              <a:buChar char="•"/>
            </a:pPr>
            <a:r>
              <a:rPr lang="es-ES" sz="1600" b="1" dirty="0"/>
              <a:t>SOCIALIZACIÓN ENTRE NUESTROS ESPECIALISTAS.</a:t>
            </a:r>
          </a:p>
          <a:p>
            <a:pPr marL="342900" indent="-342900">
              <a:lnSpc>
                <a:spcPct val="150000"/>
              </a:lnSpc>
              <a:buFont typeface="Arial" panose="020B0604020202020204" pitchFamily="34" charset="0"/>
              <a:buChar char="•"/>
            </a:pPr>
            <a:r>
              <a:rPr lang="es-ES" sz="1600" b="1" dirty="0"/>
              <a:t>APROVECHAMOS EXPERTICIA PARA CAPACITACIÓN.</a:t>
            </a:r>
          </a:p>
          <a:p>
            <a:pPr marL="342900" indent="-342900">
              <a:lnSpc>
                <a:spcPct val="150000"/>
              </a:lnSpc>
              <a:buFont typeface="Arial" panose="020B0604020202020204" pitchFamily="34" charset="0"/>
              <a:buChar char="•"/>
            </a:pPr>
            <a:r>
              <a:rPr lang="es-ES" sz="1600" b="1" dirty="0"/>
              <a:t>CREAMOS PRODUCTOS CUBANOS.</a:t>
            </a:r>
          </a:p>
          <a:p>
            <a:pPr marL="342900" indent="-342900">
              <a:lnSpc>
                <a:spcPct val="150000"/>
              </a:lnSpc>
              <a:buFont typeface="Arial" panose="020B0604020202020204" pitchFamily="34" charset="0"/>
              <a:buChar char="•"/>
            </a:pPr>
            <a:r>
              <a:rPr lang="es-ES" sz="1600" b="1" u="sng" dirty="0"/>
              <a:t>BASE DE IMÁGENES ANOTADAS DE PIELES TROPICALES</a:t>
            </a:r>
            <a:r>
              <a:rPr lang="es-ES" sz="1600" b="1" dirty="0"/>
              <a:t>.</a:t>
            </a:r>
          </a:p>
          <a:p>
            <a:pPr marL="342900" indent="-342900">
              <a:buFont typeface="Arial" panose="020B0604020202020204" pitchFamily="34" charset="0"/>
              <a:buChar char="•"/>
            </a:pPr>
            <a:endParaRPr lang="de-DE" sz="2000" b="1" dirty="0"/>
          </a:p>
        </p:txBody>
      </p:sp>
    </p:spTree>
    <p:extLst>
      <p:ext uri="{BB962C8B-B14F-4D97-AF65-F5344CB8AC3E}">
        <p14:creationId xmlns:p14="http://schemas.microsoft.com/office/powerpoint/2010/main" val="1896463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5BF3B-D765-4551-AC03-FA6E1AB9468A}"/>
              </a:ext>
            </a:extLst>
          </p:cNvPr>
          <p:cNvSpPr>
            <a:spLocks noGrp="1"/>
          </p:cNvSpPr>
          <p:nvPr>
            <p:ph type="ctrTitle"/>
          </p:nvPr>
        </p:nvSpPr>
        <p:spPr>
          <a:xfrm>
            <a:off x="446285" y="403769"/>
            <a:ext cx="11299429" cy="1027288"/>
          </a:xfrm>
          <a:ln w="28575">
            <a:solidFill>
              <a:schemeClr val="tx1"/>
            </a:solidFill>
          </a:ln>
        </p:spPr>
        <p:txBody>
          <a:bodyPr>
            <a:normAutofit fontScale="90000"/>
          </a:bodyPr>
          <a:lstStyle/>
          <a:p>
            <a:r>
              <a:rPr lang="es-ES" sz="32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Desarrollo de aplicaciones basadas en análisis imagenológico en </a:t>
            </a:r>
            <a:r>
              <a:rPr lang="es-ES" sz="3200" b="1" u="sng"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apoyo</a:t>
            </a:r>
            <a:r>
              <a:rPr lang="es-ES" sz="32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al diagnóstico y tratamiento de lesiones cutáneas. </a:t>
            </a:r>
            <a:endParaRPr lang="de-DE" sz="8800" b="1" dirty="0"/>
          </a:p>
        </p:txBody>
      </p:sp>
      <p:pic>
        <p:nvPicPr>
          <p:cNvPr id="5" name="Picture 4">
            <a:extLst>
              <a:ext uri="{FF2B5EF4-FFF2-40B4-BE49-F238E27FC236}">
                <a16:creationId xmlns:a16="http://schemas.microsoft.com/office/drawing/2014/main" id="{8D014C30-579B-487E-A816-0380A8BB9DF3}"/>
              </a:ext>
            </a:extLst>
          </p:cNvPr>
          <p:cNvPicPr>
            <a:picLocks noChangeAspect="1"/>
          </p:cNvPicPr>
          <p:nvPr/>
        </p:nvPicPr>
        <p:blipFill rotWithShape="1">
          <a:blip r:embed="rId2"/>
          <a:srcRect l="478"/>
          <a:stretch/>
        </p:blipFill>
        <p:spPr>
          <a:xfrm>
            <a:off x="1052623" y="4808753"/>
            <a:ext cx="1716536" cy="1707822"/>
          </a:xfrm>
          <a:prstGeom prst="rect">
            <a:avLst/>
          </a:prstGeom>
        </p:spPr>
      </p:pic>
      <p:pic>
        <p:nvPicPr>
          <p:cNvPr id="6" name="Imagen 4">
            <a:extLst>
              <a:ext uri="{FF2B5EF4-FFF2-40B4-BE49-F238E27FC236}">
                <a16:creationId xmlns:a16="http://schemas.microsoft.com/office/drawing/2014/main" id="{AE37EBAB-9F96-494E-86F9-7AA741F1B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482" y="1784445"/>
            <a:ext cx="3293033" cy="143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11">
            <a:extLst>
              <a:ext uri="{FF2B5EF4-FFF2-40B4-BE49-F238E27FC236}">
                <a16:creationId xmlns:a16="http://schemas.microsoft.com/office/drawing/2014/main" id="{630DF49A-8739-4B73-AF8C-400485EEE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222" y="1942693"/>
            <a:ext cx="4080090" cy="1219264"/>
          </a:xfrm>
          <a:prstGeom prst="rect">
            <a:avLst/>
          </a:prstGeom>
        </p:spPr>
      </p:pic>
      <p:pic>
        <p:nvPicPr>
          <p:cNvPr id="15" name="Picture 14">
            <a:extLst>
              <a:ext uri="{FF2B5EF4-FFF2-40B4-BE49-F238E27FC236}">
                <a16:creationId xmlns:a16="http://schemas.microsoft.com/office/drawing/2014/main" id="{A0EEFB81-B6DA-4674-B1F2-25B054D843E6}"/>
              </a:ext>
            </a:extLst>
          </p:cNvPr>
          <p:cNvPicPr>
            <a:picLocks noChangeAspect="1"/>
          </p:cNvPicPr>
          <p:nvPr/>
        </p:nvPicPr>
        <p:blipFill>
          <a:blip r:embed="rId5"/>
          <a:stretch>
            <a:fillRect/>
          </a:stretch>
        </p:blipFill>
        <p:spPr>
          <a:xfrm>
            <a:off x="8490161" y="1431057"/>
            <a:ext cx="3438617" cy="2578964"/>
          </a:xfrm>
          <a:prstGeom prst="rect">
            <a:avLst/>
          </a:prstGeom>
        </p:spPr>
      </p:pic>
      <p:pic>
        <p:nvPicPr>
          <p:cNvPr id="19" name="Picture 18">
            <a:extLst>
              <a:ext uri="{FF2B5EF4-FFF2-40B4-BE49-F238E27FC236}">
                <a16:creationId xmlns:a16="http://schemas.microsoft.com/office/drawing/2014/main" id="{D762EC4B-F462-4793-865D-102473B9AAB0}"/>
              </a:ext>
            </a:extLst>
          </p:cNvPr>
          <p:cNvPicPr>
            <a:picLocks noChangeAspect="1"/>
          </p:cNvPicPr>
          <p:nvPr/>
        </p:nvPicPr>
        <p:blipFill>
          <a:blip r:embed="rId6"/>
          <a:stretch>
            <a:fillRect/>
          </a:stretch>
        </p:blipFill>
        <p:spPr>
          <a:xfrm>
            <a:off x="3816590" y="3589490"/>
            <a:ext cx="4080788" cy="1271881"/>
          </a:xfrm>
          <a:prstGeom prst="rect">
            <a:avLst/>
          </a:prstGeom>
        </p:spPr>
      </p:pic>
      <p:pic>
        <p:nvPicPr>
          <p:cNvPr id="4" name="Picture 3">
            <a:extLst>
              <a:ext uri="{FF2B5EF4-FFF2-40B4-BE49-F238E27FC236}">
                <a16:creationId xmlns:a16="http://schemas.microsoft.com/office/drawing/2014/main" id="{1EB0FD8D-C652-431F-9397-D8ADD1146A84}"/>
              </a:ext>
            </a:extLst>
          </p:cNvPr>
          <p:cNvPicPr>
            <a:picLocks noChangeAspect="1"/>
          </p:cNvPicPr>
          <p:nvPr/>
        </p:nvPicPr>
        <p:blipFill>
          <a:blip r:embed="rId7"/>
          <a:stretch>
            <a:fillRect/>
          </a:stretch>
        </p:blipFill>
        <p:spPr>
          <a:xfrm>
            <a:off x="9169777" y="4808753"/>
            <a:ext cx="1579737" cy="1579737"/>
          </a:xfrm>
          <a:prstGeom prst="rect">
            <a:avLst/>
          </a:prstGeom>
        </p:spPr>
      </p:pic>
      <p:pic>
        <p:nvPicPr>
          <p:cNvPr id="9" name="Picture 8">
            <a:extLst>
              <a:ext uri="{FF2B5EF4-FFF2-40B4-BE49-F238E27FC236}">
                <a16:creationId xmlns:a16="http://schemas.microsoft.com/office/drawing/2014/main" id="{F6F6AC30-E6F2-4323-9206-CF0C5DEF183F}"/>
              </a:ext>
            </a:extLst>
          </p:cNvPr>
          <p:cNvPicPr>
            <a:picLocks noChangeAspect="1"/>
          </p:cNvPicPr>
          <p:nvPr/>
        </p:nvPicPr>
        <p:blipFill rotWithShape="1">
          <a:blip r:embed="rId8"/>
          <a:srcRect l="15261" t="9612" r="60792" b="78877"/>
          <a:stretch/>
        </p:blipFill>
        <p:spPr>
          <a:xfrm>
            <a:off x="3841448" y="5182350"/>
            <a:ext cx="4509102" cy="1219264"/>
          </a:xfrm>
          <a:prstGeom prst="rect">
            <a:avLst/>
          </a:prstGeom>
        </p:spPr>
      </p:pic>
    </p:spTree>
    <p:extLst>
      <p:ext uri="{BB962C8B-B14F-4D97-AF65-F5344CB8AC3E}">
        <p14:creationId xmlns:p14="http://schemas.microsoft.com/office/powerpoint/2010/main" val="1396858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9F889C-9989-48AE-A914-60C7B504B822}"/>
              </a:ext>
            </a:extLst>
          </p:cNvPr>
          <p:cNvSpPr txBox="1"/>
          <p:nvPr/>
        </p:nvSpPr>
        <p:spPr>
          <a:xfrm>
            <a:off x="541540" y="275207"/>
            <a:ext cx="1287262" cy="369332"/>
          </a:xfrm>
          <a:prstGeom prst="rect">
            <a:avLst/>
          </a:prstGeom>
          <a:noFill/>
          <a:ln w="19050">
            <a:solidFill>
              <a:schemeClr val="tx1"/>
            </a:solidFill>
          </a:ln>
        </p:spPr>
        <p:txBody>
          <a:bodyPr wrap="square" rtlCol="0">
            <a:spAutoFit/>
          </a:bodyPr>
          <a:lstStyle/>
          <a:p>
            <a:r>
              <a:rPr lang="es-ES" b="1" dirty="0"/>
              <a:t>AÑO 2021</a:t>
            </a:r>
            <a:endParaRPr lang="de-DE" b="1" dirty="0"/>
          </a:p>
        </p:txBody>
      </p:sp>
      <p:pic>
        <p:nvPicPr>
          <p:cNvPr id="3" name="Picture 2">
            <a:extLst>
              <a:ext uri="{FF2B5EF4-FFF2-40B4-BE49-F238E27FC236}">
                <a16:creationId xmlns:a16="http://schemas.microsoft.com/office/drawing/2014/main" id="{17B42015-6F72-43CA-83E9-663528FA2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499" y="853896"/>
            <a:ext cx="5083683" cy="3007885"/>
          </a:xfrm>
          <a:prstGeom prst="rect">
            <a:avLst/>
          </a:prstGeom>
        </p:spPr>
      </p:pic>
      <p:sp>
        <p:nvSpPr>
          <p:cNvPr id="4" name="TextBox 3">
            <a:extLst>
              <a:ext uri="{FF2B5EF4-FFF2-40B4-BE49-F238E27FC236}">
                <a16:creationId xmlns:a16="http://schemas.microsoft.com/office/drawing/2014/main" id="{F3B5AEF4-3661-4141-BC7C-443933D79D4D}"/>
              </a:ext>
            </a:extLst>
          </p:cNvPr>
          <p:cNvSpPr txBox="1"/>
          <p:nvPr/>
        </p:nvSpPr>
        <p:spPr>
          <a:xfrm>
            <a:off x="5879236" y="2028397"/>
            <a:ext cx="5083683" cy="369332"/>
          </a:xfrm>
          <a:prstGeom prst="rect">
            <a:avLst/>
          </a:prstGeom>
          <a:noFill/>
        </p:spPr>
        <p:txBody>
          <a:bodyPr wrap="square">
            <a:spAutoFit/>
          </a:bodyPr>
          <a:lstStyle/>
          <a:p>
            <a:pPr algn="ctr">
              <a:spcAft>
                <a:spcPts val="1000"/>
              </a:spcAft>
            </a:pPr>
            <a:r>
              <a:rPr lang="es-ES" sz="1800" i="0" dirty="0">
                <a:solidFill>
                  <a:srgbClr val="1F497D"/>
                </a:solidFill>
                <a:effectLst/>
                <a:latin typeface="Times New Roman" panose="02020603050405020304" pitchFamily="18" charset="0"/>
                <a:ea typeface="Batang" panose="02030600000101010101" pitchFamily="18" charset="-127"/>
              </a:rPr>
              <a:t>Fig. 11: Mejora de Iluminación</a:t>
            </a:r>
            <a:endParaRPr lang="de-DE" sz="1200" i="1" dirty="0">
              <a:solidFill>
                <a:srgbClr val="1F497D"/>
              </a:solidFill>
              <a:effectLst/>
              <a:latin typeface="Times New Roman" panose="02020603050405020304" pitchFamily="18" charset="0"/>
              <a:ea typeface="Batang" panose="02030600000101010101" pitchFamily="18" charset="-127"/>
            </a:endParaRPr>
          </a:p>
        </p:txBody>
      </p:sp>
      <p:pic>
        <p:nvPicPr>
          <p:cNvPr id="5" name="Picture 4">
            <a:extLst>
              <a:ext uri="{FF2B5EF4-FFF2-40B4-BE49-F238E27FC236}">
                <a16:creationId xmlns:a16="http://schemas.microsoft.com/office/drawing/2014/main" id="{B2F40D4C-4467-44EA-8356-8A90677413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747" y="3840313"/>
            <a:ext cx="4624478" cy="2786861"/>
          </a:xfrm>
          <a:prstGeom prst="rect">
            <a:avLst/>
          </a:prstGeom>
        </p:spPr>
      </p:pic>
      <p:sp>
        <p:nvSpPr>
          <p:cNvPr id="6" name="TextBox 5">
            <a:extLst>
              <a:ext uri="{FF2B5EF4-FFF2-40B4-BE49-F238E27FC236}">
                <a16:creationId xmlns:a16="http://schemas.microsoft.com/office/drawing/2014/main" id="{0BF53D3E-DFBC-44AA-8EAC-61E9E0D49739}"/>
              </a:ext>
            </a:extLst>
          </p:cNvPr>
          <p:cNvSpPr txBox="1"/>
          <p:nvPr/>
        </p:nvSpPr>
        <p:spPr>
          <a:xfrm>
            <a:off x="6268636" y="4782389"/>
            <a:ext cx="4624478" cy="369332"/>
          </a:xfrm>
          <a:prstGeom prst="rect">
            <a:avLst/>
          </a:prstGeom>
          <a:noFill/>
        </p:spPr>
        <p:txBody>
          <a:bodyPr wrap="square">
            <a:spAutoFit/>
          </a:bodyPr>
          <a:lstStyle/>
          <a:p>
            <a:pPr algn="ctr">
              <a:spcAft>
                <a:spcPts val="600"/>
              </a:spcAft>
            </a:pPr>
            <a:r>
              <a:rPr lang="es-ES" sz="1800" i="0" dirty="0">
                <a:solidFill>
                  <a:srgbClr val="1F497D"/>
                </a:solidFill>
                <a:effectLst/>
                <a:latin typeface="Times New Roman" panose="02020603050405020304" pitchFamily="18" charset="0"/>
                <a:ea typeface="Batang" panose="02030600000101010101" pitchFamily="18" charset="-127"/>
              </a:rPr>
              <a:t>Fig. 12: Eliminación de artefactos</a:t>
            </a:r>
            <a:endParaRPr lang="de-DE" sz="1200" i="1" dirty="0">
              <a:solidFill>
                <a:srgbClr val="1F497D"/>
              </a:solidFill>
              <a:effectLst/>
              <a:latin typeface="Times New Roman" panose="02020603050405020304" pitchFamily="18" charset="0"/>
              <a:ea typeface="Batang" panose="02030600000101010101" pitchFamily="18" charset="-127"/>
            </a:endParaRPr>
          </a:p>
        </p:txBody>
      </p:sp>
    </p:spTree>
    <p:extLst>
      <p:ext uri="{BB962C8B-B14F-4D97-AF65-F5344CB8AC3E}">
        <p14:creationId xmlns:p14="http://schemas.microsoft.com/office/powerpoint/2010/main" val="2241311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825406-6439-4980-B621-4DA4122CC129}"/>
              </a:ext>
            </a:extLst>
          </p:cNvPr>
          <p:cNvSpPr txBox="1"/>
          <p:nvPr/>
        </p:nvSpPr>
        <p:spPr>
          <a:xfrm>
            <a:off x="541540" y="275207"/>
            <a:ext cx="1287262" cy="369332"/>
          </a:xfrm>
          <a:prstGeom prst="rect">
            <a:avLst/>
          </a:prstGeom>
          <a:noFill/>
          <a:ln w="19050">
            <a:solidFill>
              <a:schemeClr val="tx1"/>
            </a:solidFill>
          </a:ln>
        </p:spPr>
        <p:txBody>
          <a:bodyPr wrap="square" rtlCol="0">
            <a:spAutoFit/>
          </a:bodyPr>
          <a:lstStyle/>
          <a:p>
            <a:r>
              <a:rPr lang="es-ES" b="1" dirty="0"/>
              <a:t>AÑO 2021</a:t>
            </a:r>
            <a:endParaRPr lang="de-DE" b="1" dirty="0"/>
          </a:p>
        </p:txBody>
      </p:sp>
      <p:sp>
        <p:nvSpPr>
          <p:cNvPr id="3" name="TextBox 2">
            <a:extLst>
              <a:ext uri="{FF2B5EF4-FFF2-40B4-BE49-F238E27FC236}">
                <a16:creationId xmlns:a16="http://schemas.microsoft.com/office/drawing/2014/main" id="{3CF63DF1-D2C5-4460-86E4-299FECCEC481}"/>
              </a:ext>
            </a:extLst>
          </p:cNvPr>
          <p:cNvSpPr txBox="1"/>
          <p:nvPr/>
        </p:nvSpPr>
        <p:spPr>
          <a:xfrm>
            <a:off x="541539" y="1038687"/>
            <a:ext cx="10688713" cy="1754326"/>
          </a:xfrm>
          <a:prstGeom prst="rect">
            <a:avLst/>
          </a:prstGeom>
          <a:noFill/>
        </p:spPr>
        <p:txBody>
          <a:bodyPr wrap="square" rtlCol="0">
            <a:spAutoFit/>
          </a:bodyPr>
          <a:lstStyle/>
          <a:p>
            <a:pPr marL="285750" indent="-285750">
              <a:buFont typeface="Arial" panose="020B0604020202020204" pitchFamily="34" charset="0"/>
              <a:buChar char="•"/>
            </a:pPr>
            <a:r>
              <a:rPr lang="es-ES" dirty="0"/>
              <a:t>Comunicación de resultados en dos eventos: Jornadas de Matemáticas Aplicadas y </a:t>
            </a:r>
            <a:r>
              <a:rPr lang="es-ES" dirty="0" err="1"/>
              <a:t>Compumat</a:t>
            </a:r>
            <a:r>
              <a:rPr lang="es-ES" dirty="0"/>
              <a:t> y </a:t>
            </a:r>
            <a:r>
              <a:rPr lang="es-ES" u="sng" dirty="0"/>
              <a:t>obtienen premios en ambos</a:t>
            </a:r>
            <a:r>
              <a:rPr lang="es-ES" dirty="0"/>
              <a:t>.</a:t>
            </a:r>
          </a:p>
          <a:p>
            <a:endParaRPr lang="es-ES" dirty="0"/>
          </a:p>
          <a:p>
            <a:pPr marL="285750" indent="-285750">
              <a:buFont typeface="Arial" panose="020B0604020202020204" pitchFamily="34" charset="0"/>
              <a:buChar char="•"/>
            </a:pPr>
            <a:r>
              <a:rPr lang="es-ES" dirty="0"/>
              <a:t>Se comienza a trabajar en un modelo de clasificación automática basada en redes neuronales para clasificar en cuatro clases. </a:t>
            </a:r>
            <a:r>
              <a:rPr lang="es-ES" u="sng" dirty="0"/>
              <a:t>Tesis de Diploma de Claudia Olavarrieta Martínez</a:t>
            </a:r>
            <a:r>
              <a:rPr lang="es-ES" dirty="0"/>
              <a:t>.</a:t>
            </a:r>
          </a:p>
          <a:p>
            <a:endParaRPr lang="de-DE" dirty="0"/>
          </a:p>
        </p:txBody>
      </p:sp>
    </p:spTree>
    <p:extLst>
      <p:ext uri="{BB962C8B-B14F-4D97-AF65-F5344CB8AC3E}">
        <p14:creationId xmlns:p14="http://schemas.microsoft.com/office/powerpoint/2010/main" val="3954008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2A61F6-BC06-4F61-BBE7-3A8773BFAEBE}"/>
              </a:ext>
            </a:extLst>
          </p:cNvPr>
          <p:cNvSpPr txBox="1"/>
          <p:nvPr/>
        </p:nvSpPr>
        <p:spPr>
          <a:xfrm>
            <a:off x="667307" y="276764"/>
            <a:ext cx="1287262" cy="369332"/>
          </a:xfrm>
          <a:prstGeom prst="rect">
            <a:avLst/>
          </a:prstGeom>
          <a:noFill/>
          <a:ln w="19050">
            <a:solidFill>
              <a:schemeClr val="tx1"/>
            </a:solidFill>
          </a:ln>
        </p:spPr>
        <p:txBody>
          <a:bodyPr wrap="square" rtlCol="0">
            <a:spAutoFit/>
          </a:bodyPr>
          <a:lstStyle/>
          <a:p>
            <a:r>
              <a:rPr lang="es-ES" b="1" dirty="0"/>
              <a:t>AÑO 2022</a:t>
            </a:r>
            <a:endParaRPr lang="de-DE" b="1" dirty="0"/>
          </a:p>
        </p:txBody>
      </p:sp>
      <p:sp>
        <p:nvSpPr>
          <p:cNvPr id="4" name="TextBox 3">
            <a:extLst>
              <a:ext uri="{FF2B5EF4-FFF2-40B4-BE49-F238E27FC236}">
                <a16:creationId xmlns:a16="http://schemas.microsoft.com/office/drawing/2014/main" id="{4FA38B9F-6EEF-45EE-8C58-2227664BF368}"/>
              </a:ext>
            </a:extLst>
          </p:cNvPr>
          <p:cNvSpPr txBox="1"/>
          <p:nvPr/>
        </p:nvSpPr>
        <p:spPr>
          <a:xfrm>
            <a:off x="547133" y="878890"/>
            <a:ext cx="10475651" cy="2031325"/>
          </a:xfrm>
          <a:prstGeom prst="rect">
            <a:avLst/>
          </a:prstGeom>
          <a:noFill/>
        </p:spPr>
        <p:txBody>
          <a:bodyPr wrap="square" rtlCol="0">
            <a:spAutoFit/>
          </a:bodyPr>
          <a:lstStyle/>
          <a:p>
            <a:pPr marL="285750" indent="-285750">
              <a:buFont typeface="Arial" panose="020B0604020202020204" pitchFamily="34" charset="0"/>
              <a:buChar char="•"/>
            </a:pPr>
            <a:r>
              <a:rPr lang="es-ES" dirty="0"/>
              <a:t>Defensa de la tesis “</a:t>
            </a:r>
            <a:r>
              <a:rPr lang="es-ES" sz="1800" dirty="0">
                <a:effectLst/>
                <a:latin typeface="Calibri" panose="020F0502020204030204" pitchFamily="34" charset="0"/>
                <a:ea typeface="Times New Roman" panose="02020603050405020304" pitchFamily="18" charset="0"/>
                <a:cs typeface="Microsoft Sans Serif" panose="020B0604020202020204" pitchFamily="34" charset="0"/>
              </a:rPr>
              <a:t>Clasificación de lesiones de cáncer de piel en imágenes dermatoscópicas usando redes neuronales” (cotutora la Dra. Merly Puig del HHA) Claudia Olavarrieta Martínez.</a:t>
            </a:r>
          </a:p>
          <a:p>
            <a:endParaRPr lang="es-ES" sz="1800" dirty="0">
              <a:effectLst/>
              <a:latin typeface="Calibri" panose="020F0502020204030204" pitchFamily="34" charset="0"/>
              <a:ea typeface="Times New Roman" panose="02020603050405020304" pitchFamily="18" charset="0"/>
              <a:cs typeface="Microsoft Sans Serif" panose="020B0604020202020204" pitchFamily="34" charset="0"/>
            </a:endParaRPr>
          </a:p>
          <a:p>
            <a:pPr marL="285750" indent="-285750">
              <a:buFont typeface="Arial" panose="020B0604020202020204" pitchFamily="34" charset="0"/>
              <a:buChar char="•"/>
            </a:pPr>
            <a:r>
              <a:rPr lang="es-ES" dirty="0">
                <a:latin typeface="Calibri" panose="020F0502020204030204" pitchFamily="34" charset="0"/>
                <a:ea typeface="Times New Roman" panose="02020603050405020304" pitchFamily="18" charset="0"/>
                <a:cs typeface="Microsoft Sans Serif" panose="020B0604020202020204" pitchFamily="34" charset="0"/>
              </a:rPr>
              <a:t>Se firma </a:t>
            </a:r>
            <a:r>
              <a:rPr lang="es-ES" b="1" u="sng" dirty="0">
                <a:latin typeface="Calibri" panose="020F0502020204030204" pitchFamily="34" charset="0"/>
                <a:ea typeface="Times New Roman" panose="02020603050405020304" pitchFamily="18" charset="0"/>
                <a:cs typeface="Microsoft Sans Serif" panose="020B0604020202020204" pitchFamily="34" charset="0"/>
              </a:rPr>
              <a:t>Contrato de servicios científico-técnicos con el CIGB el 15 de septiembre de 2022.</a:t>
            </a:r>
          </a:p>
          <a:p>
            <a:endParaRPr lang="es-ES" dirty="0">
              <a:latin typeface="Calibri" panose="020F0502020204030204" pitchFamily="34" charset="0"/>
              <a:ea typeface="Times New Roman" panose="02020603050405020304" pitchFamily="18" charset="0"/>
              <a:cs typeface="Microsoft Sans Serif" panose="020B0604020202020204" pitchFamily="34" charset="0"/>
            </a:endParaRPr>
          </a:p>
          <a:p>
            <a:pPr marL="285750" indent="-285750">
              <a:buFont typeface="Arial" panose="020B0604020202020204" pitchFamily="34" charset="0"/>
              <a:buChar char="•"/>
            </a:pPr>
            <a:r>
              <a:rPr lang="es-ES" sz="1800" dirty="0">
                <a:effectLst/>
                <a:latin typeface="Calibri" panose="020F0502020204030204" pitchFamily="34" charset="0"/>
                <a:ea typeface="Times New Roman" panose="02020603050405020304" pitchFamily="18" charset="0"/>
                <a:cs typeface="Microsoft Sans Serif" panose="020B0604020202020204" pitchFamily="34" charset="0"/>
              </a:rPr>
              <a:t>Comienza la programación de DermaUH v1.0 sobre la plataforma </a:t>
            </a:r>
            <a:r>
              <a:rPr lang="es-ES" sz="1800" dirty="0" err="1">
                <a:effectLst/>
                <a:latin typeface="Calibri" panose="020F0502020204030204" pitchFamily="34" charset="0"/>
                <a:ea typeface="Times New Roman" panose="02020603050405020304" pitchFamily="18" charset="0"/>
                <a:cs typeface="Microsoft Sans Serif" panose="020B0604020202020204" pitchFamily="34" charset="0"/>
              </a:rPr>
              <a:t>Streamlit</a:t>
            </a:r>
            <a:r>
              <a:rPr lang="es-ES" dirty="0">
                <a:latin typeface="Calibri" panose="020F0502020204030204" pitchFamily="34" charset="0"/>
                <a:ea typeface="Times New Roman" panose="02020603050405020304" pitchFamily="18" charset="0"/>
                <a:cs typeface="Microsoft Sans Serif" panose="020B0604020202020204" pitchFamily="34" charset="0"/>
              </a:rPr>
              <a:t>.</a:t>
            </a:r>
            <a:endParaRPr lang="de-DE"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de-DE" dirty="0"/>
          </a:p>
        </p:txBody>
      </p:sp>
      <p:pic>
        <p:nvPicPr>
          <p:cNvPr id="6" name="Picture 5">
            <a:extLst>
              <a:ext uri="{FF2B5EF4-FFF2-40B4-BE49-F238E27FC236}">
                <a16:creationId xmlns:a16="http://schemas.microsoft.com/office/drawing/2014/main" id="{10721D73-8D5A-492A-9832-E951EEF99752}"/>
              </a:ext>
            </a:extLst>
          </p:cNvPr>
          <p:cNvPicPr>
            <a:picLocks noChangeAspect="1"/>
          </p:cNvPicPr>
          <p:nvPr/>
        </p:nvPicPr>
        <p:blipFill>
          <a:blip r:embed="rId2"/>
          <a:stretch>
            <a:fillRect/>
          </a:stretch>
        </p:blipFill>
        <p:spPr>
          <a:xfrm>
            <a:off x="667307" y="2786864"/>
            <a:ext cx="8392682" cy="3911176"/>
          </a:xfrm>
          <a:prstGeom prst="rect">
            <a:avLst/>
          </a:prstGeom>
        </p:spPr>
      </p:pic>
    </p:spTree>
    <p:extLst>
      <p:ext uri="{BB962C8B-B14F-4D97-AF65-F5344CB8AC3E}">
        <p14:creationId xmlns:p14="http://schemas.microsoft.com/office/powerpoint/2010/main" val="1305482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AB847F-51F2-4308-9B02-081DD9C64E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482" y="3164406"/>
            <a:ext cx="5662494" cy="3031794"/>
          </a:xfrm>
          <a:prstGeom prst="rect">
            <a:avLst/>
          </a:prstGeom>
          <a:ln w="28575">
            <a:solidFill>
              <a:schemeClr val="tx1"/>
            </a:solidFill>
          </a:ln>
        </p:spPr>
      </p:pic>
      <p:pic>
        <p:nvPicPr>
          <p:cNvPr id="6" name="Picture 5">
            <a:extLst>
              <a:ext uri="{FF2B5EF4-FFF2-40B4-BE49-F238E27FC236}">
                <a16:creationId xmlns:a16="http://schemas.microsoft.com/office/drawing/2014/main" id="{00D2CBA8-DB47-4FD6-849A-A6CFB5443F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0432" y="3164406"/>
            <a:ext cx="5635086" cy="3031794"/>
          </a:xfrm>
          <a:prstGeom prst="rect">
            <a:avLst/>
          </a:prstGeom>
          <a:ln w="28575">
            <a:solidFill>
              <a:schemeClr val="tx1"/>
            </a:solidFill>
          </a:ln>
        </p:spPr>
      </p:pic>
      <p:sp>
        <p:nvSpPr>
          <p:cNvPr id="8" name="TextBox 7">
            <a:extLst>
              <a:ext uri="{FF2B5EF4-FFF2-40B4-BE49-F238E27FC236}">
                <a16:creationId xmlns:a16="http://schemas.microsoft.com/office/drawing/2014/main" id="{5E593C39-45A4-41C7-9DCE-5D60BB2D9642}"/>
              </a:ext>
            </a:extLst>
          </p:cNvPr>
          <p:cNvSpPr txBox="1"/>
          <p:nvPr/>
        </p:nvSpPr>
        <p:spPr>
          <a:xfrm>
            <a:off x="574272" y="1773551"/>
            <a:ext cx="11352320" cy="923330"/>
          </a:xfrm>
          <a:prstGeom prst="rect">
            <a:avLst/>
          </a:prstGeom>
          <a:noFill/>
        </p:spPr>
        <p:txBody>
          <a:bodyPr wrap="square">
            <a:spAutoFit/>
          </a:bodyPr>
          <a:lstStyle/>
          <a:p>
            <a:pPr algn="just"/>
            <a:r>
              <a:rPr lang="es-ES" noProof="1">
                <a:latin typeface="Arial Rounded MT Bold" panose="020F0704030504030204" pitchFamily="34" charset="0"/>
              </a:rPr>
              <a:t>A</a:t>
            </a:r>
            <a:r>
              <a:rPr lang="es-ES" sz="1800" noProof="1">
                <a:latin typeface="Arial Rounded MT Bold" panose="020F0704030504030204" pitchFamily="34" charset="0"/>
              </a:rPr>
              <a:t>pp web en Streamlit con facilidades para anotar metadatos, procesar imágenes (segmentar y clasificar automáticamente) y crear la BD propia de pacientes cubanos en colaboración con el </a:t>
            </a:r>
            <a:r>
              <a:rPr lang="pt-BR" sz="1800" noProof="1">
                <a:latin typeface="Arial Rounded MT Bold" panose="020F0704030504030204" pitchFamily="34" charset="0"/>
              </a:rPr>
              <a:t>Hospital Clínico Quirúrgico “Hermanos Ameijeiras”  2023.</a:t>
            </a:r>
            <a:endParaRPr lang="es-ES" sz="1800" noProof="1">
              <a:latin typeface="Arial Rounded MT Bold" panose="020F0704030504030204" pitchFamily="34" charset="0"/>
            </a:endParaRPr>
          </a:p>
        </p:txBody>
      </p:sp>
      <p:grpSp>
        <p:nvGrpSpPr>
          <p:cNvPr id="7" name="Group 6">
            <a:extLst>
              <a:ext uri="{FF2B5EF4-FFF2-40B4-BE49-F238E27FC236}">
                <a16:creationId xmlns:a16="http://schemas.microsoft.com/office/drawing/2014/main" id="{0FF3F013-EEE2-4F68-90FA-9F20AD6EBC79}"/>
              </a:ext>
            </a:extLst>
          </p:cNvPr>
          <p:cNvGrpSpPr/>
          <p:nvPr/>
        </p:nvGrpSpPr>
        <p:grpSpPr>
          <a:xfrm>
            <a:off x="413070" y="154783"/>
            <a:ext cx="10763916" cy="1379542"/>
            <a:chOff x="413070" y="154783"/>
            <a:chExt cx="10763916" cy="1379542"/>
          </a:xfrm>
        </p:grpSpPr>
        <p:sp>
          <p:nvSpPr>
            <p:cNvPr id="9" name="TextBox 8">
              <a:extLst>
                <a:ext uri="{FF2B5EF4-FFF2-40B4-BE49-F238E27FC236}">
                  <a16:creationId xmlns:a16="http://schemas.microsoft.com/office/drawing/2014/main" id="{D2786987-B652-4098-A846-59BD2AEE799C}"/>
                </a:ext>
              </a:extLst>
            </p:cNvPr>
            <p:cNvSpPr txBox="1"/>
            <p:nvPr/>
          </p:nvSpPr>
          <p:spPr>
            <a:xfrm>
              <a:off x="9683433" y="949550"/>
              <a:ext cx="1493553" cy="584775"/>
            </a:xfrm>
            <a:prstGeom prst="rect">
              <a:avLst/>
            </a:prstGeom>
            <a:noFill/>
          </p:spPr>
          <p:txBody>
            <a:bodyPr wrap="square" rtlCol="0">
              <a:spAutoFit/>
            </a:bodyPr>
            <a:lstStyle/>
            <a:p>
              <a:r>
                <a:rPr lang="es-ES" sz="1600" b="1" dirty="0"/>
                <a:t>V 1.0 registro 1230-06-2023 </a:t>
              </a:r>
              <a:endParaRPr lang="de-DE" sz="1600" b="1" dirty="0"/>
            </a:p>
          </p:txBody>
        </p:sp>
        <p:pic>
          <p:nvPicPr>
            <p:cNvPr id="11" name="Picture 10">
              <a:extLst>
                <a:ext uri="{FF2B5EF4-FFF2-40B4-BE49-F238E27FC236}">
                  <a16:creationId xmlns:a16="http://schemas.microsoft.com/office/drawing/2014/main" id="{9DD4E83E-3E0C-47B8-9A29-A9443EEF494A}"/>
                </a:ext>
              </a:extLst>
            </p:cNvPr>
            <p:cNvPicPr>
              <a:picLocks noChangeAspect="1"/>
            </p:cNvPicPr>
            <p:nvPr/>
          </p:nvPicPr>
          <p:blipFill>
            <a:blip r:embed="rId4"/>
            <a:stretch>
              <a:fillRect/>
            </a:stretch>
          </p:blipFill>
          <p:spPr>
            <a:xfrm>
              <a:off x="413070" y="154783"/>
              <a:ext cx="3357381" cy="552893"/>
            </a:xfrm>
            <a:prstGeom prst="rect">
              <a:avLst/>
            </a:prstGeom>
          </p:spPr>
        </p:pic>
      </p:grpSp>
      <p:sp>
        <p:nvSpPr>
          <p:cNvPr id="10" name="TextBox 9">
            <a:extLst>
              <a:ext uri="{FF2B5EF4-FFF2-40B4-BE49-F238E27FC236}">
                <a16:creationId xmlns:a16="http://schemas.microsoft.com/office/drawing/2014/main" id="{3E6E49A5-318A-4DA7-AE35-C79DC8616301}"/>
              </a:ext>
            </a:extLst>
          </p:cNvPr>
          <p:cNvSpPr txBox="1"/>
          <p:nvPr/>
        </p:nvSpPr>
        <p:spPr>
          <a:xfrm>
            <a:off x="667307" y="1057272"/>
            <a:ext cx="1287262" cy="369332"/>
          </a:xfrm>
          <a:prstGeom prst="rect">
            <a:avLst/>
          </a:prstGeom>
          <a:noFill/>
          <a:ln w="19050">
            <a:solidFill>
              <a:schemeClr val="tx1"/>
            </a:solidFill>
          </a:ln>
        </p:spPr>
        <p:txBody>
          <a:bodyPr wrap="square" rtlCol="0">
            <a:spAutoFit/>
          </a:bodyPr>
          <a:lstStyle/>
          <a:p>
            <a:r>
              <a:rPr lang="es-ES" b="1" dirty="0"/>
              <a:t>AÑO 2023</a:t>
            </a:r>
            <a:endParaRPr lang="de-DE" b="1" dirty="0"/>
          </a:p>
        </p:txBody>
      </p:sp>
    </p:spTree>
    <p:extLst>
      <p:ext uri="{BB962C8B-B14F-4D97-AF65-F5344CB8AC3E}">
        <p14:creationId xmlns:p14="http://schemas.microsoft.com/office/powerpoint/2010/main" val="3821291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E3144E-3E88-4F63-AEB8-5FF35F7030E9}"/>
              </a:ext>
            </a:extLst>
          </p:cNvPr>
          <p:cNvSpPr txBox="1"/>
          <p:nvPr/>
        </p:nvSpPr>
        <p:spPr>
          <a:xfrm>
            <a:off x="782717" y="241253"/>
            <a:ext cx="1287262" cy="369332"/>
          </a:xfrm>
          <a:prstGeom prst="rect">
            <a:avLst/>
          </a:prstGeom>
          <a:noFill/>
          <a:ln w="19050">
            <a:solidFill>
              <a:schemeClr val="tx1"/>
            </a:solidFill>
          </a:ln>
        </p:spPr>
        <p:txBody>
          <a:bodyPr wrap="square" rtlCol="0">
            <a:spAutoFit/>
          </a:bodyPr>
          <a:lstStyle/>
          <a:p>
            <a:r>
              <a:rPr lang="es-ES" b="1" dirty="0"/>
              <a:t>AÑO 2023</a:t>
            </a:r>
            <a:endParaRPr lang="de-DE" b="1" dirty="0"/>
          </a:p>
        </p:txBody>
      </p:sp>
      <p:sp>
        <p:nvSpPr>
          <p:cNvPr id="3" name="TextBox 2">
            <a:extLst>
              <a:ext uri="{FF2B5EF4-FFF2-40B4-BE49-F238E27FC236}">
                <a16:creationId xmlns:a16="http://schemas.microsoft.com/office/drawing/2014/main" id="{BE166B63-6711-41D6-9739-F6E267E5E008}"/>
              </a:ext>
            </a:extLst>
          </p:cNvPr>
          <p:cNvSpPr txBox="1"/>
          <p:nvPr/>
        </p:nvSpPr>
        <p:spPr>
          <a:xfrm>
            <a:off x="449479" y="798991"/>
            <a:ext cx="6111119" cy="6519734"/>
          </a:xfrm>
          <a:prstGeom prst="rect">
            <a:avLst/>
          </a:prstGeom>
          <a:noFill/>
        </p:spPr>
        <p:txBody>
          <a:bodyPr wrap="square" rtlCol="0">
            <a:spAutoFit/>
          </a:bodyPr>
          <a:lstStyle/>
          <a:p>
            <a:pPr marL="285750" indent="-285750">
              <a:buFont typeface="Arial" panose="020B0604020202020204" pitchFamily="34" charset="0"/>
              <a:buChar char="•"/>
            </a:pPr>
            <a:r>
              <a:rPr lang="es-ES" sz="2000" b="1" u="sng" dirty="0">
                <a:latin typeface="Calibri" panose="020F0502020204030204" pitchFamily="34" charset="0"/>
                <a:ea typeface="Times New Roman" panose="02020603050405020304" pitchFamily="18" charset="0"/>
                <a:cs typeface="Microsoft Sans Serif" panose="020B0604020202020204" pitchFamily="34" charset="0"/>
              </a:rPr>
              <a:t>Comienzan los trabajos:</a:t>
            </a:r>
          </a:p>
          <a:p>
            <a:endParaRPr lang="es-ES" u="sng" dirty="0">
              <a:latin typeface="Calibri" panose="020F0502020204030204" pitchFamily="34" charset="0"/>
              <a:ea typeface="Times New Roman" panose="02020603050405020304" pitchFamily="18" charset="0"/>
              <a:cs typeface="Microsoft Sans Serif" panose="020B0604020202020204" pitchFamily="34" charset="0"/>
            </a:endParaRPr>
          </a:p>
          <a:p>
            <a:pPr marL="800100" lvl="1" indent="-342900">
              <a:lnSpc>
                <a:spcPct val="150000"/>
              </a:lnSpc>
              <a:buFont typeface="Wingdings" panose="05000000000000000000" pitchFamily="2" charset="2"/>
              <a:buChar char="Ø"/>
            </a:pPr>
            <a:r>
              <a:rPr lang="es-ES" u="sng" dirty="0" err="1">
                <a:effectLst/>
                <a:latin typeface="Calibri" panose="020F0502020204030204" pitchFamily="34" charset="0"/>
                <a:ea typeface="Times New Roman" panose="02020603050405020304" pitchFamily="18" charset="0"/>
                <a:cs typeface="Calibri" panose="020F0502020204030204" pitchFamily="34" charset="0"/>
              </a:rPr>
              <a:t>Jordan</a:t>
            </a:r>
            <a:r>
              <a:rPr lang="es-ES" u="sng" dirty="0">
                <a:effectLst/>
                <a:latin typeface="Calibri" panose="020F0502020204030204" pitchFamily="34" charset="0"/>
                <a:ea typeface="Times New Roman" panose="02020603050405020304" pitchFamily="18" charset="0"/>
                <a:cs typeface="Calibri" panose="020F0502020204030204" pitchFamily="34" charset="0"/>
              </a:rPr>
              <a:t> Pla González</a:t>
            </a:r>
            <a:r>
              <a:rPr lang="es-ES" dirty="0">
                <a:effectLst/>
                <a:latin typeface="Calibri" panose="020F0502020204030204" pitchFamily="34" charset="0"/>
                <a:ea typeface="Times New Roman" panose="02020603050405020304" pitchFamily="18" charset="0"/>
                <a:cs typeface="Calibri" panose="020F0502020204030204" pitchFamily="34" charset="0"/>
              </a:rPr>
              <a:t>; “Características en lesiones cutáneas: el uso de la Inteligencia Artificial en la clasificación de imágenes dermatoscópicas”.</a:t>
            </a:r>
            <a:endParaRPr lang="de-DE"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Ø"/>
            </a:pPr>
            <a:r>
              <a:rPr lang="es-ES" u="sng" dirty="0" err="1">
                <a:effectLst/>
                <a:latin typeface="Calibri" panose="020F0502020204030204" pitchFamily="34" charset="0"/>
                <a:ea typeface="Times New Roman" panose="02020603050405020304" pitchFamily="18" charset="0"/>
                <a:cs typeface="Calibri" panose="020F0502020204030204" pitchFamily="34" charset="0"/>
              </a:rPr>
              <a:t>Dianelys</a:t>
            </a:r>
            <a:r>
              <a:rPr lang="es-ES" u="sng" dirty="0">
                <a:effectLst/>
                <a:latin typeface="Calibri" panose="020F0502020204030204" pitchFamily="34" charset="0"/>
                <a:ea typeface="Times New Roman" panose="02020603050405020304" pitchFamily="18" charset="0"/>
                <a:cs typeface="Calibri" panose="020F0502020204030204" pitchFamily="34" charset="0"/>
              </a:rPr>
              <a:t> Cruz Mengana</a:t>
            </a:r>
            <a:r>
              <a:rPr lang="es-ES" dirty="0">
                <a:effectLst/>
                <a:latin typeface="Calibri" panose="020F0502020204030204" pitchFamily="34" charset="0"/>
                <a:ea typeface="Times New Roman" panose="02020603050405020304" pitchFamily="18" charset="0"/>
                <a:cs typeface="Calibri" panose="020F0502020204030204" pitchFamily="34" charset="0"/>
              </a:rPr>
              <a:t>; “Clasificación de lesiones de piel en imágenes segmentadas con modelo basado en U-Net”.</a:t>
            </a:r>
            <a:endParaRPr lang="de-DE"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Ø"/>
            </a:pPr>
            <a:r>
              <a:rPr lang="es-ES" u="sng" dirty="0">
                <a:effectLst/>
                <a:latin typeface="Calibri" panose="020F0502020204030204" pitchFamily="34" charset="0"/>
                <a:ea typeface="Times New Roman" panose="02020603050405020304" pitchFamily="18" charset="0"/>
                <a:cs typeface="Calibri" panose="020F0502020204030204" pitchFamily="34" charset="0"/>
              </a:rPr>
              <a:t>Mauricio Salim </a:t>
            </a:r>
            <a:r>
              <a:rPr lang="es-ES" u="sng" dirty="0" err="1">
                <a:effectLst/>
                <a:latin typeface="Calibri" panose="020F0502020204030204" pitchFamily="34" charset="0"/>
                <a:ea typeface="Times New Roman" panose="02020603050405020304" pitchFamily="18" charset="0"/>
                <a:cs typeface="Calibri" panose="020F0502020204030204" pitchFamily="34" charset="0"/>
              </a:rPr>
              <a:t>Mahmud</a:t>
            </a:r>
            <a:r>
              <a:rPr lang="es-ES" u="sng" dirty="0">
                <a:effectLst/>
                <a:latin typeface="Calibri" panose="020F0502020204030204" pitchFamily="34" charset="0"/>
                <a:ea typeface="Times New Roman" panose="02020603050405020304" pitchFamily="18" charset="0"/>
                <a:cs typeface="Calibri" panose="020F0502020204030204" pitchFamily="34" charset="0"/>
              </a:rPr>
              <a:t> Sánchez</a:t>
            </a:r>
            <a:r>
              <a:rPr lang="es-ES" dirty="0">
                <a:effectLst/>
                <a:latin typeface="Calibri" panose="020F0502020204030204" pitchFamily="34" charset="0"/>
                <a:ea typeface="Times New Roman" panose="02020603050405020304" pitchFamily="18" charset="0"/>
                <a:cs typeface="Calibri" panose="020F0502020204030204" pitchFamily="34" charset="0"/>
              </a:rPr>
              <a:t>; “DermaUH, un sitio de ayuda al diagnóstico dermatoscópico”.  (</a:t>
            </a:r>
            <a:r>
              <a:rPr lang="es-ES" b="1" dirty="0">
                <a:effectLst/>
                <a:latin typeface="Calibri" panose="020F0502020204030204" pitchFamily="34" charset="0"/>
                <a:ea typeface="Times New Roman" panose="02020603050405020304" pitchFamily="18" charset="0"/>
                <a:cs typeface="Calibri" panose="020F0502020204030204" pitchFamily="34" charset="0"/>
              </a:rPr>
              <a:t>Versión 2.0 DermaUH</a:t>
            </a:r>
            <a:r>
              <a:rPr lang="es-ES" dirty="0">
                <a:effectLst/>
                <a:latin typeface="Calibri" panose="020F0502020204030204" pitchFamily="34" charset="0"/>
                <a:ea typeface="Times New Roman" panose="02020603050405020304" pitchFamily="18" charset="0"/>
                <a:cs typeface="Calibri" panose="020F0502020204030204" pitchFamily="34" charset="0"/>
              </a:rPr>
              <a:t>)</a:t>
            </a:r>
            <a:endParaRPr lang="de-DE"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50000"/>
              </a:lnSpc>
              <a:spcAft>
                <a:spcPts val="1000"/>
              </a:spcAft>
              <a:buFont typeface="Wingdings" panose="05000000000000000000" pitchFamily="2" charset="2"/>
              <a:buChar char="Ø"/>
            </a:pPr>
            <a:r>
              <a:rPr lang="es-ES" dirty="0">
                <a:effectLst/>
                <a:latin typeface="Calibri" panose="020F0502020204030204" pitchFamily="34" charset="0"/>
                <a:ea typeface="Times New Roman" panose="02020603050405020304" pitchFamily="18" charset="0"/>
                <a:cs typeface="Calibri" panose="020F0502020204030204" pitchFamily="34" charset="0"/>
              </a:rPr>
              <a:t>Karel Manresa León; “Procesamiento de imágenes clínicas de lesiones de piel”.</a:t>
            </a:r>
          </a:p>
          <a:p>
            <a:pPr marL="342900" indent="-342900" algn="just">
              <a:lnSpc>
                <a:spcPct val="150000"/>
              </a:lnSpc>
              <a:spcAft>
                <a:spcPts val="1000"/>
              </a:spcAft>
              <a:buFont typeface="Arial" panose="020B0604020202020204" pitchFamily="34" charset="0"/>
              <a:buChar char="•"/>
            </a:pPr>
            <a:r>
              <a:rPr lang="es-ES" sz="2000" b="1" u="sng" dirty="0">
                <a:latin typeface="Calibri" panose="020F0502020204030204" pitchFamily="34" charset="0"/>
                <a:ea typeface="Times New Roman" panose="02020603050405020304" pitchFamily="18" charset="0"/>
                <a:cs typeface="Calibri" panose="020F0502020204030204" pitchFamily="34" charset="0"/>
              </a:rPr>
              <a:t>Defensa de las tesis a finales de 2023</a:t>
            </a:r>
            <a:endParaRPr lang="de-DE" sz="2000" b="1"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endParaRPr lang="de-DE" u="sng"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de-DE" dirty="0"/>
          </a:p>
        </p:txBody>
      </p:sp>
      <p:pic>
        <p:nvPicPr>
          <p:cNvPr id="4" name="Picture 3">
            <a:extLst>
              <a:ext uri="{FF2B5EF4-FFF2-40B4-BE49-F238E27FC236}">
                <a16:creationId xmlns:a16="http://schemas.microsoft.com/office/drawing/2014/main" id="{087A44C0-0B0F-4ECE-B2FB-2C374EE85368}"/>
              </a:ext>
            </a:extLst>
          </p:cNvPr>
          <p:cNvPicPr>
            <a:picLocks noChangeAspect="1"/>
          </p:cNvPicPr>
          <p:nvPr/>
        </p:nvPicPr>
        <p:blipFill>
          <a:blip r:embed="rId2"/>
          <a:stretch>
            <a:fillRect/>
          </a:stretch>
        </p:blipFill>
        <p:spPr>
          <a:xfrm>
            <a:off x="6738150" y="2239496"/>
            <a:ext cx="5189163" cy="2379008"/>
          </a:xfrm>
          <a:prstGeom prst="rect">
            <a:avLst/>
          </a:prstGeom>
        </p:spPr>
      </p:pic>
    </p:spTree>
    <p:extLst>
      <p:ext uri="{BB962C8B-B14F-4D97-AF65-F5344CB8AC3E}">
        <p14:creationId xmlns:p14="http://schemas.microsoft.com/office/powerpoint/2010/main" val="1771903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5EC48F-4A11-487B-AFE3-BCD9EE0C775F}"/>
              </a:ext>
            </a:extLst>
          </p:cNvPr>
          <p:cNvPicPr>
            <a:picLocks noChangeAspect="1"/>
          </p:cNvPicPr>
          <p:nvPr/>
        </p:nvPicPr>
        <p:blipFill>
          <a:blip r:embed="rId2"/>
          <a:stretch>
            <a:fillRect/>
          </a:stretch>
        </p:blipFill>
        <p:spPr>
          <a:xfrm>
            <a:off x="413070" y="893135"/>
            <a:ext cx="11600039" cy="5635256"/>
          </a:xfrm>
          <a:prstGeom prst="rect">
            <a:avLst/>
          </a:prstGeom>
        </p:spPr>
      </p:pic>
      <p:pic>
        <p:nvPicPr>
          <p:cNvPr id="15" name="Picture 14">
            <a:extLst>
              <a:ext uri="{FF2B5EF4-FFF2-40B4-BE49-F238E27FC236}">
                <a16:creationId xmlns:a16="http://schemas.microsoft.com/office/drawing/2014/main" id="{5C4872D6-8959-4FD4-953A-6000888CD1D2}"/>
              </a:ext>
            </a:extLst>
          </p:cNvPr>
          <p:cNvPicPr>
            <a:picLocks noChangeAspect="1"/>
          </p:cNvPicPr>
          <p:nvPr/>
        </p:nvPicPr>
        <p:blipFill>
          <a:blip r:embed="rId3"/>
          <a:stretch>
            <a:fillRect/>
          </a:stretch>
        </p:blipFill>
        <p:spPr>
          <a:xfrm>
            <a:off x="413070" y="154783"/>
            <a:ext cx="3357381" cy="552893"/>
          </a:xfrm>
          <a:prstGeom prst="rect">
            <a:avLst/>
          </a:prstGeom>
        </p:spPr>
      </p:pic>
      <p:pic>
        <p:nvPicPr>
          <p:cNvPr id="16" name="Picture 15">
            <a:extLst>
              <a:ext uri="{FF2B5EF4-FFF2-40B4-BE49-F238E27FC236}">
                <a16:creationId xmlns:a16="http://schemas.microsoft.com/office/drawing/2014/main" id="{85B3DDD1-355C-49B3-873E-1AC58C49E4AE}"/>
              </a:ext>
            </a:extLst>
          </p:cNvPr>
          <p:cNvPicPr>
            <a:picLocks noChangeAspect="1"/>
          </p:cNvPicPr>
          <p:nvPr/>
        </p:nvPicPr>
        <p:blipFill>
          <a:blip r:embed="rId4"/>
          <a:stretch>
            <a:fillRect/>
          </a:stretch>
        </p:blipFill>
        <p:spPr>
          <a:xfrm>
            <a:off x="9984591" y="67224"/>
            <a:ext cx="1623236" cy="794059"/>
          </a:xfrm>
          <a:prstGeom prst="rect">
            <a:avLst/>
          </a:prstGeom>
        </p:spPr>
      </p:pic>
      <p:sp>
        <p:nvSpPr>
          <p:cNvPr id="2" name="TextBox 1">
            <a:extLst>
              <a:ext uri="{FF2B5EF4-FFF2-40B4-BE49-F238E27FC236}">
                <a16:creationId xmlns:a16="http://schemas.microsoft.com/office/drawing/2014/main" id="{C2C094A4-AD46-454A-A6B8-5A6C8E44BB3A}"/>
              </a:ext>
            </a:extLst>
          </p:cNvPr>
          <p:cNvSpPr txBox="1"/>
          <p:nvPr/>
        </p:nvSpPr>
        <p:spPr>
          <a:xfrm>
            <a:off x="6272778" y="184457"/>
            <a:ext cx="1379774" cy="646331"/>
          </a:xfrm>
          <a:prstGeom prst="rect">
            <a:avLst/>
          </a:prstGeom>
          <a:noFill/>
          <a:ln w="28575">
            <a:solidFill>
              <a:schemeClr val="tx1"/>
            </a:solidFill>
          </a:ln>
        </p:spPr>
        <p:txBody>
          <a:bodyPr wrap="square" rtlCol="0">
            <a:spAutoFit/>
          </a:bodyPr>
          <a:lstStyle/>
          <a:p>
            <a:pPr algn="ctr"/>
            <a:r>
              <a:rPr lang="es-ES" sz="3600" b="1" dirty="0"/>
              <a:t>TRL 5</a:t>
            </a:r>
            <a:endParaRPr lang="de-DE" sz="3600" b="1" dirty="0"/>
          </a:p>
        </p:txBody>
      </p:sp>
    </p:spTree>
    <p:extLst>
      <p:ext uri="{BB962C8B-B14F-4D97-AF65-F5344CB8AC3E}">
        <p14:creationId xmlns:p14="http://schemas.microsoft.com/office/powerpoint/2010/main" val="42574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7541D7-52E4-41BA-89A3-068D199647BB}"/>
              </a:ext>
            </a:extLst>
          </p:cNvPr>
          <p:cNvPicPr>
            <a:picLocks noChangeAspect="1"/>
          </p:cNvPicPr>
          <p:nvPr/>
        </p:nvPicPr>
        <p:blipFill>
          <a:blip r:embed="rId2"/>
          <a:stretch>
            <a:fillRect/>
          </a:stretch>
        </p:blipFill>
        <p:spPr>
          <a:xfrm>
            <a:off x="669006" y="821993"/>
            <a:ext cx="10853987" cy="5881224"/>
          </a:xfrm>
          <a:prstGeom prst="rect">
            <a:avLst/>
          </a:prstGeom>
        </p:spPr>
      </p:pic>
      <p:pic>
        <p:nvPicPr>
          <p:cNvPr id="10" name="Picture 9">
            <a:extLst>
              <a:ext uri="{FF2B5EF4-FFF2-40B4-BE49-F238E27FC236}">
                <a16:creationId xmlns:a16="http://schemas.microsoft.com/office/drawing/2014/main" id="{165AFB19-8529-4607-9A81-F4D805E3FFD5}"/>
              </a:ext>
            </a:extLst>
          </p:cNvPr>
          <p:cNvPicPr>
            <a:picLocks noChangeAspect="1"/>
          </p:cNvPicPr>
          <p:nvPr/>
        </p:nvPicPr>
        <p:blipFill>
          <a:blip r:embed="rId3"/>
          <a:stretch>
            <a:fillRect/>
          </a:stretch>
        </p:blipFill>
        <p:spPr>
          <a:xfrm>
            <a:off x="413070" y="154783"/>
            <a:ext cx="3357381" cy="552893"/>
          </a:xfrm>
          <a:prstGeom prst="rect">
            <a:avLst/>
          </a:prstGeom>
        </p:spPr>
      </p:pic>
      <p:pic>
        <p:nvPicPr>
          <p:cNvPr id="12" name="Picture 11">
            <a:extLst>
              <a:ext uri="{FF2B5EF4-FFF2-40B4-BE49-F238E27FC236}">
                <a16:creationId xmlns:a16="http://schemas.microsoft.com/office/drawing/2014/main" id="{735066B7-B6A6-4CEF-82E2-80E44B3CF5D8}"/>
              </a:ext>
            </a:extLst>
          </p:cNvPr>
          <p:cNvPicPr>
            <a:picLocks noChangeAspect="1"/>
          </p:cNvPicPr>
          <p:nvPr/>
        </p:nvPicPr>
        <p:blipFill>
          <a:blip r:embed="rId4"/>
          <a:stretch>
            <a:fillRect/>
          </a:stretch>
        </p:blipFill>
        <p:spPr>
          <a:xfrm>
            <a:off x="10579395" y="154783"/>
            <a:ext cx="1433714" cy="701348"/>
          </a:xfrm>
          <a:prstGeom prst="rect">
            <a:avLst/>
          </a:prstGeom>
        </p:spPr>
      </p:pic>
    </p:spTree>
    <p:extLst>
      <p:ext uri="{BB962C8B-B14F-4D97-AF65-F5344CB8AC3E}">
        <p14:creationId xmlns:p14="http://schemas.microsoft.com/office/powerpoint/2010/main" val="3885116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1200</Words>
  <Application>Microsoft Office PowerPoint</Application>
  <PresentationFormat>Widescreen</PresentationFormat>
  <Paragraphs>128</Paragraphs>
  <Slides>26</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Arial </vt:lpstr>
      <vt:lpstr>Arial Rounded MT Bold</vt:lpstr>
      <vt:lpstr>Calibri</vt:lpstr>
      <vt:lpstr>Calibri Light</vt:lpstr>
      <vt:lpstr>Lato-BoldItalic</vt:lpstr>
      <vt:lpstr>Times</vt:lpstr>
      <vt:lpstr>Times New Roman</vt:lpstr>
      <vt:lpstr>UniversNextPro-MediumCm</vt:lpstr>
      <vt:lpstr>wfont_8aaa1f_96b4c051196044e5b2d8fac5bb778c86</vt:lpstr>
      <vt:lpstr>Wingdings</vt:lpstr>
      <vt:lpstr>Office Theme</vt:lpstr>
      <vt:lpstr>Desarrollo de aplicaciones basadas en análisis imagenológico en apoyo al diagnóstico y tratamiento de lesiones cutáneas.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Servicios de DermaUH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Similares en el mercado</vt:lpstr>
      <vt:lpstr>PowerPoint Presentation</vt:lpstr>
      <vt:lpstr>PowerPoint Presentation</vt:lpstr>
      <vt:lpstr>PowerPoint Presentation</vt:lpstr>
      <vt:lpstr>Desarrollo de aplicaciones basadas en análisis imagenológico en apoyo al diagnóstico y tratamiento de lesiones cutáneas.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aplicaciones basadas en análisis imagenológico en apoyo al diagnóstico y tratamiento de lesiones cutáneas.</dc:title>
  <dc:creator>Daniel</dc:creator>
  <cp:lastModifiedBy>Daniel</cp:lastModifiedBy>
  <cp:revision>6</cp:revision>
  <dcterms:created xsi:type="dcterms:W3CDTF">2025-01-19T19:40:38Z</dcterms:created>
  <dcterms:modified xsi:type="dcterms:W3CDTF">2025-05-15T15:42:11Z</dcterms:modified>
</cp:coreProperties>
</file>